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1"/>
  </p:notesMasterIdLst>
  <p:sldIdLst>
    <p:sldId id="256" r:id="rId2"/>
    <p:sldId id="267" r:id="rId3"/>
    <p:sldId id="268" r:id="rId4"/>
    <p:sldId id="269" r:id="rId5"/>
    <p:sldId id="270" r:id="rId6"/>
    <p:sldId id="258" r:id="rId7"/>
    <p:sldId id="271" r:id="rId8"/>
    <p:sldId id="272" r:id="rId9"/>
    <p:sldId id="314" r:id="rId10"/>
    <p:sldId id="295" r:id="rId11"/>
    <p:sldId id="297" r:id="rId12"/>
    <p:sldId id="280" r:id="rId13"/>
    <p:sldId id="286" r:id="rId14"/>
    <p:sldId id="283" r:id="rId15"/>
    <p:sldId id="285" r:id="rId16"/>
    <p:sldId id="273" r:id="rId17"/>
    <p:sldId id="292" r:id="rId18"/>
    <p:sldId id="278" r:id="rId19"/>
    <p:sldId id="291" r:id="rId20"/>
    <p:sldId id="304" r:id="rId21"/>
    <p:sldId id="274" r:id="rId22"/>
    <p:sldId id="275" r:id="rId23"/>
    <p:sldId id="305" r:id="rId24"/>
    <p:sldId id="260" r:id="rId25"/>
    <p:sldId id="317" r:id="rId26"/>
    <p:sldId id="318" r:id="rId27"/>
    <p:sldId id="300" r:id="rId28"/>
    <p:sldId id="301" r:id="rId29"/>
    <p:sldId id="302" r:id="rId30"/>
    <p:sldId id="276" r:id="rId31"/>
    <p:sldId id="277" r:id="rId32"/>
    <p:sldId id="319" r:id="rId33"/>
    <p:sldId id="315" r:id="rId34"/>
    <p:sldId id="288" r:id="rId35"/>
    <p:sldId id="279" r:id="rId36"/>
    <p:sldId id="289" r:id="rId37"/>
    <p:sldId id="287" r:id="rId38"/>
    <p:sldId id="290" r:id="rId39"/>
    <p:sldId id="262" r:id="rId40"/>
    <p:sldId id="293" r:id="rId41"/>
    <p:sldId id="294" r:id="rId42"/>
    <p:sldId id="296" r:id="rId43"/>
    <p:sldId id="266" r:id="rId44"/>
    <p:sldId id="265" r:id="rId45"/>
    <p:sldId id="306" r:id="rId46"/>
    <p:sldId id="311" r:id="rId47"/>
    <p:sldId id="312" r:id="rId48"/>
    <p:sldId id="313" r:id="rId49"/>
    <p:sldId id="308"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B6E19"/>
    <a:srgbClr val="FFFF21"/>
    <a:srgbClr val="4204F2"/>
    <a:srgbClr val="153553"/>
    <a:srgbClr val="2A69A2"/>
    <a:srgbClr val="317CC1"/>
    <a:srgbClr val="235889"/>
    <a:srgbClr val="582C00"/>
    <a:srgbClr val="663300"/>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391" autoAdjust="0"/>
    <p:restoredTop sz="85486" autoAdjust="0"/>
  </p:normalViewPr>
  <p:slideViewPr>
    <p:cSldViewPr snapToGrid="0">
      <p:cViewPr varScale="1">
        <p:scale>
          <a:sx n="73" d="100"/>
          <a:sy n="73" d="100"/>
        </p:scale>
        <p:origin x="930" y="6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charts/_rels/chart1.xml.rels><?xml version="1.0" encoding="UTF-8" standalone="yes"?>
<Relationships xmlns="http://schemas.openxmlformats.org/package/2006/relationships"><Relationship Id="rId3" Type="http://schemas.openxmlformats.org/officeDocument/2006/relationships/oleObject" Target="file:///D:\Patrick\Carolinacon\comms-1year.csv"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tx2"/>
                </a:solidFill>
                <a:latin typeface="+mn-lt"/>
                <a:ea typeface="+mn-ea"/>
                <a:cs typeface="+mn-cs"/>
              </a:defRPr>
            </a:pPr>
            <a:r>
              <a:rPr lang="en-US" sz="1800"/>
              <a:t>SIP User-Agents</a:t>
            </a:r>
          </a:p>
        </c:rich>
      </c:tx>
      <c:layout>
        <c:manualLayout>
          <c:xMode val="edge"/>
          <c:yMode val="edge"/>
          <c:x val="0.60955193959292742"/>
          <c:y val="3.2953105196451206E-2"/>
        </c:manualLayout>
      </c:layout>
      <c:overlay val="0"/>
      <c:spPr>
        <a:noFill/>
        <a:ln>
          <a:noFill/>
        </a:ln>
        <a:effectLst/>
      </c:spPr>
      <c:txPr>
        <a:bodyPr rot="0" spcFirstLastPara="1" vertOverflow="ellipsis" vert="horz" wrap="square" anchor="ctr" anchorCtr="1"/>
        <a:lstStyle/>
        <a:p>
          <a:pPr>
            <a:defRPr sz="1800" b="1" i="0" u="none" strike="noStrike" kern="1200" baseline="0">
              <a:solidFill>
                <a:schemeClr val="tx2"/>
              </a:solidFill>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'comms-1year'!$J$2</c:f>
              <c:strCache>
                <c:ptCount val="1"/>
                <c:pt idx="0">
                  <c:v>Percentage</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sp3d/>
            </c:spPr>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sp3d/>
            </c:spPr>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sp3d/>
            </c:spPr>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sp3d/>
            </c:spPr>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sp3d/>
            </c:spPr>
          </c:dPt>
          <c:dLbls>
            <c:dLbl>
              <c:idx val="2"/>
              <c:layout>
                <c:manualLayout>
                  <c:x val="-2.2930097052261598E-2"/>
                  <c:y val="-9.6011097472131577E-3"/>
                </c:manualLayout>
              </c:layout>
              <c:dLblPos val="bestFit"/>
              <c:showLegendKey val="0"/>
              <c:showVal val="0"/>
              <c:showCatName val="0"/>
              <c:showSerName val="0"/>
              <c:showPercent val="1"/>
              <c:showBubbleSize val="0"/>
              <c:extLst>
                <c:ext xmlns:c15="http://schemas.microsoft.com/office/drawing/2012/chart" uri="{CE6537A1-D6FC-4f65-9D91-7224C49458BB}">
                  <c15:layout/>
                </c:ext>
              </c:extLst>
            </c:dLbl>
            <c:dLbl>
              <c:idx val="3"/>
              <c:layout>
                <c:manualLayout>
                  <c:x val="-4.6509346534502173E-3"/>
                  <c:y val="-2.4430406275261218E-2"/>
                </c:manualLayout>
              </c:layout>
              <c:dLblPos val="bestFit"/>
              <c:showLegendKey val="0"/>
              <c:showVal val="0"/>
              <c:showCatName val="0"/>
              <c:showSerName val="0"/>
              <c:showPercent val="1"/>
              <c:showBubbleSize val="0"/>
              <c:extLst>
                <c:ext xmlns:c15="http://schemas.microsoft.com/office/drawing/2012/chart" uri="{CE6537A1-D6FC-4f65-9D91-7224C49458BB}">
                  <c15:layout/>
                </c:ext>
              </c:extLst>
            </c:dLbl>
            <c:dLbl>
              <c:idx val="4"/>
              <c:layout>
                <c:manualLayout>
                  <c:x val="2.9237617191331992E-2"/>
                  <c:y val="-2.1895552029380358E-2"/>
                </c:manualLayout>
              </c:layout>
              <c:dLblPos val="bestFit"/>
              <c:showLegendKey val="0"/>
              <c:showVal val="0"/>
              <c:showCatName val="0"/>
              <c:showSerName val="0"/>
              <c:showPercent val="1"/>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tx2"/>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tx2">
                      <a:lumMod val="35000"/>
                      <a:lumOff val="65000"/>
                    </a:schemeClr>
                  </a:solidFill>
                </a:ln>
                <a:effectLst/>
              </c:spPr>
            </c:leaderLines>
            <c:extLst>
              <c:ext xmlns:c15="http://schemas.microsoft.com/office/drawing/2012/chart" uri="{CE6537A1-D6FC-4f65-9D91-7224C49458BB}">
                <c15:layout/>
              </c:ext>
            </c:extLst>
          </c:dLbls>
          <c:cat>
            <c:strRef>
              <c:f>'comms-1year'!$I$3:$I$16</c:f>
              <c:strCache>
                <c:ptCount val="5"/>
                <c:pt idx="0">
                  <c:v>friendly-scanner</c:v>
                </c:pt>
                <c:pt idx="1">
                  <c:v>VaxSIPUserAgent/3.1</c:v>
                </c:pt>
                <c:pt idx="2">
                  <c:v>blanks</c:v>
                </c:pt>
                <c:pt idx="3">
                  <c:v>sipcli/v1.8</c:v>
                </c:pt>
                <c:pt idx="4">
                  <c:v>eyeBeam release 3006o stamp 17551</c:v>
                </c:pt>
              </c:strCache>
              <c:extLst/>
            </c:strRef>
          </c:cat>
          <c:val>
            <c:numRef>
              <c:f>'comms-1year'!$J$3:$J$16</c:f>
              <c:numCache>
                <c:formatCode>0.00%</c:formatCode>
                <c:ptCount val="5"/>
                <c:pt idx="0">
                  <c:v>0.75190000000000001</c:v>
                </c:pt>
                <c:pt idx="1">
                  <c:v>0.1968</c:v>
                </c:pt>
                <c:pt idx="2">
                  <c:v>2.4299999999999999E-2</c:v>
                </c:pt>
                <c:pt idx="3">
                  <c:v>1.26E-2</c:v>
                </c:pt>
                <c:pt idx="4">
                  <c:v>6.7999999999999996E-3</c:v>
                </c:pt>
              </c:numCache>
              <c:extLst/>
            </c:numRef>
          </c:val>
          <c:extLst/>
        </c:ser>
        <c:dLbls>
          <c:dLblPos val="ctr"/>
          <c:showLegendKey val="0"/>
          <c:showVal val="0"/>
          <c:showCatName val="0"/>
          <c:showSerName val="0"/>
          <c:showPercent val="1"/>
          <c:showBubbleSize val="0"/>
          <c:showLeaderLines val="1"/>
        </c:dLbls>
      </c:pie3DChart>
      <c:spPr>
        <a:noFill/>
        <a:ln>
          <a:noFill/>
        </a:ln>
        <a:effectLst/>
      </c:spPr>
    </c:plotArea>
    <c:legend>
      <c:legendPos val="b"/>
      <c:layout/>
      <c:overlay val="0"/>
      <c:spPr>
        <a:noFill/>
        <a:ln>
          <a:noFill/>
        </a:ln>
        <a:effectLst/>
      </c:spPr>
      <c:txPr>
        <a:bodyPr rot="0" spcFirstLastPara="1" vertOverflow="ellipsis" vert="horz" wrap="square" anchor="ctr" anchorCtr="1"/>
        <a:lstStyle/>
        <a:p>
          <a:pPr>
            <a:defRPr sz="1400" b="0" i="0" u="none" strike="noStrike" kern="1200" baseline="0">
              <a:solidFill>
                <a:schemeClr val="tx2"/>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6">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gif>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g>
</file>

<file path=ppt/media/image20.jpg>
</file>

<file path=ppt/media/image24.gif>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g>
</file>

<file path=ppt/media/image39.png>
</file>

<file path=ppt/media/image4.jpeg>
</file>

<file path=ppt/media/image40.png>
</file>

<file path=ppt/media/image41.png>
</file>

<file path=ppt/media/image42.jpeg>
</file>

<file path=ppt/media/image43.png>
</file>

<file path=ppt/media/image44.png>
</file>

<file path=ppt/media/image45.png>
</file>

<file path=ppt/media/image46.png>
</file>

<file path=ppt/media/image47.gif>
</file>

<file path=ppt/media/image48.png>
</file>

<file path=ppt/media/image5.jpeg>
</file>

<file path=ppt/media/image6.jpg>
</file>

<file path=ppt/media/image7.gif>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E37781-0668-46F6-9844-D1FBEEF0F679}" type="datetimeFigureOut">
              <a:rPr lang="en-US" smtClean="0"/>
              <a:t>8/9/2014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5AEF99-92AD-4296-A1CB-1763D58774D4}" type="slidenum">
              <a:rPr lang="en-US" smtClean="0"/>
              <a:t>‹#›</a:t>
            </a:fld>
            <a:endParaRPr lang="en-US"/>
          </a:p>
        </p:txBody>
      </p:sp>
    </p:spTree>
    <p:extLst>
      <p:ext uri="{BB962C8B-B14F-4D97-AF65-F5344CB8AC3E}">
        <p14:creationId xmlns:p14="http://schemas.microsoft.com/office/powerpoint/2010/main" val="41439074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1</a:t>
            </a:fld>
            <a:endParaRPr lang="en-US"/>
          </a:p>
        </p:txBody>
      </p:sp>
    </p:spTree>
    <p:extLst>
      <p:ext uri="{BB962C8B-B14F-4D97-AF65-F5344CB8AC3E}">
        <p14:creationId xmlns:p14="http://schemas.microsoft.com/office/powerpoint/2010/main" val="41317179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6115" y="4387136"/>
            <a:ext cx="6100621" cy="4156234"/>
          </a:xfrm>
        </p:spPr>
        <p:txBody>
          <a:bodyPr>
            <a:normAutofit/>
          </a:bodyPr>
          <a:lstStyle/>
          <a:p>
            <a:r>
              <a:rPr lang="en-US" dirty="0" smtClean="0"/>
              <a:t>Signaling is th</a:t>
            </a:r>
            <a:r>
              <a:rPr lang="en-US" baseline="0" dirty="0" smtClean="0"/>
              <a:t>e messaging exchanged to set up and control communications. Since Session Initiation Protocol or </a:t>
            </a:r>
            <a:r>
              <a:rPr lang="en-US" dirty="0" smtClean="0"/>
              <a:t>SIP is the most common we’ll be looking at it here. Message</a:t>
            </a:r>
            <a:r>
              <a:rPr lang="en-US" baseline="0" dirty="0" smtClean="0"/>
              <a:t> exchanges are</a:t>
            </a:r>
            <a:r>
              <a:rPr lang="en-US" dirty="0" smtClean="0"/>
              <a:t> expressed in clear text as shown in the example</a:t>
            </a:r>
            <a:r>
              <a:rPr lang="en-US" baseline="0" dirty="0" smtClean="0"/>
              <a:t> on this slide.</a:t>
            </a:r>
          </a:p>
          <a:p>
            <a:endParaRPr lang="en-US" baseline="0" dirty="0" smtClean="0"/>
          </a:p>
          <a:p>
            <a:pPr defTabSz="924916" eaLnBrk="1" fontAlgn="auto" hangingPunct="1">
              <a:spcBef>
                <a:spcPts val="0"/>
              </a:spcBef>
              <a:spcAft>
                <a:spcPts val="0"/>
              </a:spcAft>
              <a:defRPr/>
            </a:pPr>
            <a:r>
              <a:rPr lang="en-US" baseline="0" dirty="0" smtClean="0"/>
              <a:t>This shows some SIP signaling, and is an Invite or initial connection message. The Invite is trying to establish a voice stream negotiated using Session Description Protocol or SDP.</a:t>
            </a:r>
          </a:p>
          <a:p>
            <a:pPr defTabSz="924916" eaLnBrk="1" fontAlgn="auto" hangingPunct="1">
              <a:spcBef>
                <a:spcPts val="0"/>
              </a:spcBef>
              <a:spcAft>
                <a:spcPts val="0"/>
              </a:spcAft>
              <a:defRPr/>
            </a:pPr>
            <a:endParaRPr lang="en-US" baseline="0" dirty="0" smtClean="0"/>
          </a:p>
          <a:p>
            <a:pPr defTabSz="924916" eaLnBrk="1" fontAlgn="auto" hangingPunct="1">
              <a:spcBef>
                <a:spcPts val="0"/>
              </a:spcBef>
              <a:spcAft>
                <a:spcPts val="0"/>
              </a:spcAft>
              <a:defRPr/>
            </a:pPr>
            <a:r>
              <a:rPr lang="en-US" baseline="0" dirty="0" smtClean="0"/>
              <a:t>Because the message is in clear text it’s open to manipulation and it’s easy to write your own programs ….</a:t>
            </a:r>
            <a:endParaRPr lang="en-US" dirty="0"/>
          </a:p>
        </p:txBody>
      </p:sp>
      <p:sp>
        <p:nvSpPr>
          <p:cNvPr id="4" name="Slide Number Placeholder 3"/>
          <p:cNvSpPr>
            <a:spLocks noGrp="1"/>
          </p:cNvSpPr>
          <p:nvPr>
            <p:ph type="sldNum" sz="quarter" idx="10"/>
          </p:nvPr>
        </p:nvSpPr>
        <p:spPr/>
        <p:txBody>
          <a:bodyPr/>
          <a:lstStyle/>
          <a:p>
            <a:fld id="{F2E5A256-6180-42F6-B932-9563C22ED222}" type="slidenum">
              <a:rPr lang="en-US" smtClean="0"/>
              <a:pPr/>
              <a:t>18</a:t>
            </a:fld>
            <a:endParaRPr lang="en-US" dirty="0"/>
          </a:p>
        </p:txBody>
      </p:sp>
    </p:spTree>
    <p:extLst>
      <p:ext uri="{BB962C8B-B14F-4D97-AF65-F5344CB8AC3E}">
        <p14:creationId xmlns:p14="http://schemas.microsoft.com/office/powerpoint/2010/main" val="3571708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Inspired by Chris </a:t>
            </a:r>
            <a:r>
              <a:rPr lang="en-US" dirty="0" err="1" smtClean="0"/>
              <a:t>Tedorski’s</a:t>
            </a:r>
            <a:r>
              <a:rPr lang="en-US" dirty="0" smtClean="0"/>
              <a:t> talk at </a:t>
            </a:r>
            <a:r>
              <a:rPr lang="en-US" dirty="0" err="1" smtClean="0"/>
              <a:t>CarolinaCon</a:t>
            </a:r>
            <a:r>
              <a:rPr lang="en-US" dirty="0" smtClean="0"/>
              <a:t> #7 on SSH honeypots, set</a:t>
            </a:r>
            <a:r>
              <a:rPr lang="en-US" baseline="0" dirty="0" smtClean="0"/>
              <a:t> up at end of 2011</a:t>
            </a:r>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19</a:t>
            </a:fld>
            <a:endParaRPr lang="en-US"/>
          </a:p>
        </p:txBody>
      </p:sp>
    </p:spTree>
    <p:extLst>
      <p:ext uri="{BB962C8B-B14F-4D97-AF65-F5344CB8AC3E}">
        <p14:creationId xmlns:p14="http://schemas.microsoft.com/office/powerpoint/2010/main" val="19392934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SIP is</a:t>
            </a:r>
            <a:r>
              <a:rPr lang="en-US" baseline="0" dirty="0" smtClean="0"/>
              <a:t> a signaling protocol used to establish and manage sessions. It’s clear text, so we can easily examine it using a protocol analyzer, and it’s easy to write programs that use it.</a:t>
            </a:r>
          </a:p>
          <a:p>
            <a:endParaRPr lang="en-US" baseline="0" dirty="0" smtClean="0"/>
          </a:p>
          <a:p>
            <a:r>
              <a:rPr lang="en-US" baseline="0" dirty="0" smtClean="0"/>
              <a:t>There are fourteen standard SIP methods or actions that can be taken, but we see three initial methods used as part of fraud.</a:t>
            </a:r>
          </a:p>
          <a:p>
            <a:endParaRPr lang="en-US" baseline="0" dirty="0" smtClean="0"/>
          </a:p>
          <a:p>
            <a:r>
              <a:rPr lang="en-US" baseline="0" dirty="0" smtClean="0"/>
              <a:t>OPTIONS – for health checks and capabilities exchange – i.e. what can you support</a:t>
            </a:r>
          </a:p>
          <a:p>
            <a:r>
              <a:rPr lang="en-US" baseline="0" dirty="0" smtClean="0"/>
              <a:t>INVITE – establish a call from and to</a:t>
            </a:r>
          </a:p>
          <a:p>
            <a:r>
              <a:rPr lang="en-US" baseline="0" dirty="0" smtClean="0"/>
              <a:t>REGISTER – establish authorization to make calls and where you can be reached (IP). This method commonly uses a password.</a:t>
            </a:r>
          </a:p>
        </p:txBody>
      </p:sp>
      <p:sp>
        <p:nvSpPr>
          <p:cNvPr id="4" name="Slide Number Placeholder 3"/>
          <p:cNvSpPr>
            <a:spLocks noGrp="1"/>
          </p:cNvSpPr>
          <p:nvPr>
            <p:ph type="sldNum" sz="quarter" idx="10"/>
          </p:nvPr>
        </p:nvSpPr>
        <p:spPr/>
        <p:txBody>
          <a:bodyPr/>
          <a:lstStyle/>
          <a:p>
            <a:pPr>
              <a:defRPr/>
            </a:pPr>
            <a:fld id="{B05D4F6A-F21A-B146-9710-E3E65B62FC41}" type="slidenum">
              <a:rPr lang="en-US" smtClean="0"/>
              <a:pPr>
                <a:defRPr/>
              </a:pPr>
              <a:t>21</a:t>
            </a:fld>
            <a:endParaRPr lang="en-US"/>
          </a:p>
        </p:txBody>
      </p:sp>
    </p:spTree>
    <p:extLst>
      <p:ext uri="{BB962C8B-B14F-4D97-AF65-F5344CB8AC3E}">
        <p14:creationId xmlns:p14="http://schemas.microsoft.com/office/powerpoint/2010/main" val="14457873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en-US" dirty="0" smtClean="0"/>
              <a:t>Attackers may target you and your IP range directly, but in</a:t>
            </a:r>
            <a:r>
              <a:rPr lang="en-US" baseline="0" dirty="0" smtClean="0"/>
              <a:t> general they’ll just ‘sweep’ a whole range of IP(s) with their scanner.</a:t>
            </a:r>
          </a:p>
          <a:p>
            <a:pPr marL="171450" indent="-171450">
              <a:buFont typeface="Arial" pitchFamily="34" charset="0"/>
              <a:buChar char="•"/>
            </a:pPr>
            <a:endParaRPr lang="en-US" baseline="0" dirty="0" smtClean="0"/>
          </a:p>
          <a:p>
            <a:pPr marL="171450" indent="-171450">
              <a:buFont typeface="Arial" pitchFamily="34" charset="0"/>
              <a:buChar char="•"/>
            </a:pPr>
            <a:r>
              <a:rPr lang="en-US" baseline="0" dirty="0" smtClean="0"/>
              <a:t>OPTIONS discovers whether something is listening</a:t>
            </a:r>
          </a:p>
          <a:p>
            <a:pPr marL="171450" indent="-171450">
              <a:buFont typeface="Arial" pitchFamily="34" charset="0"/>
              <a:buChar char="•"/>
            </a:pPr>
            <a:r>
              <a:rPr lang="en-US" baseline="0" dirty="0" smtClean="0"/>
              <a:t>INVITE to check for an open service that will forward their calls without authorization</a:t>
            </a:r>
          </a:p>
          <a:p>
            <a:pPr marL="171450" indent="-171450">
              <a:buFont typeface="Arial" pitchFamily="34" charset="0"/>
              <a:buChar char="•"/>
            </a:pPr>
            <a:r>
              <a:rPr lang="en-US" baseline="0" dirty="0" smtClean="0"/>
              <a:t>INVITE or REGISTER for multiple user extensions to determine what accounts are available</a:t>
            </a:r>
          </a:p>
          <a:p>
            <a:pPr marL="171450" indent="-171450">
              <a:buFont typeface="Arial" pitchFamily="34" charset="0"/>
              <a:buChar char="•"/>
            </a:pPr>
            <a:r>
              <a:rPr lang="en-US" baseline="0" dirty="0" smtClean="0"/>
              <a:t>REGISTER to crack extensions with weak passwords</a:t>
            </a:r>
          </a:p>
          <a:p>
            <a:pPr marL="171450" indent="-171450">
              <a:buFont typeface="Arial" pitchFamily="34" charset="0"/>
              <a:buChar char="•"/>
            </a:pPr>
            <a:r>
              <a:rPr lang="en-US" baseline="0" dirty="0" smtClean="0"/>
              <a:t>Start making calls. Sometimes they may not work if a dial prefix is needed, so they try all of those</a:t>
            </a:r>
          </a:p>
        </p:txBody>
      </p:sp>
      <p:sp>
        <p:nvSpPr>
          <p:cNvPr id="4" name="Slide Number Placeholder 3"/>
          <p:cNvSpPr>
            <a:spLocks noGrp="1"/>
          </p:cNvSpPr>
          <p:nvPr>
            <p:ph type="sldNum" sz="quarter" idx="10"/>
          </p:nvPr>
        </p:nvSpPr>
        <p:spPr/>
        <p:txBody>
          <a:bodyPr/>
          <a:lstStyle/>
          <a:p>
            <a:pPr>
              <a:defRPr/>
            </a:pPr>
            <a:fld id="{B05D4F6A-F21A-B146-9710-E3E65B62FC41}" type="slidenum">
              <a:rPr lang="en-US" smtClean="0"/>
              <a:pPr>
                <a:defRPr/>
              </a:pPr>
              <a:t>22</a:t>
            </a:fld>
            <a:endParaRPr lang="en-US"/>
          </a:p>
        </p:txBody>
      </p:sp>
    </p:spTree>
    <p:extLst>
      <p:ext uri="{BB962C8B-B14F-4D97-AF65-F5344CB8AC3E}">
        <p14:creationId xmlns:p14="http://schemas.microsoft.com/office/powerpoint/2010/main" val="11768992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http://www.youtube.com/watch?v=FOHFnc8TmlA&amp;feature=youtu.be&amp;app=desktop</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solidFill>
                  <a:schemeClr val="bg2">
                    <a:lumMod val="50000"/>
                  </a:schemeClr>
                </a:solidFill>
              </a:rPr>
              <a:t>Data 1 YR period from 3/17/13</a:t>
            </a:r>
          </a:p>
          <a:p>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24</a:t>
            </a:fld>
            <a:endParaRPr lang="en-US"/>
          </a:p>
        </p:txBody>
      </p:sp>
    </p:spTree>
    <p:extLst>
      <p:ext uri="{BB962C8B-B14F-4D97-AF65-F5344CB8AC3E}">
        <p14:creationId xmlns:p14="http://schemas.microsoft.com/office/powerpoint/2010/main" val="23890614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25</a:t>
            </a:fld>
            <a:endParaRPr lang="en-US"/>
          </a:p>
        </p:txBody>
      </p:sp>
    </p:spTree>
    <p:extLst>
      <p:ext uri="{BB962C8B-B14F-4D97-AF65-F5344CB8AC3E}">
        <p14:creationId xmlns:p14="http://schemas.microsoft.com/office/powerpoint/2010/main" val="38046167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Maybe you want</a:t>
            </a:r>
            <a:r>
              <a:rPr lang="en-US" baseline="0" dirty="0" smtClean="0"/>
              <a:t> to filter OPTIONS from ‘friendly-scanner’</a:t>
            </a:r>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27</a:t>
            </a:fld>
            <a:endParaRPr lang="en-US"/>
          </a:p>
        </p:txBody>
      </p:sp>
    </p:spTree>
    <p:extLst>
      <p:ext uri="{BB962C8B-B14F-4D97-AF65-F5344CB8AC3E}">
        <p14:creationId xmlns:p14="http://schemas.microsoft.com/office/powerpoint/2010/main" val="11619854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28</a:t>
            </a:fld>
            <a:endParaRPr lang="en-US"/>
          </a:p>
        </p:txBody>
      </p:sp>
    </p:spTree>
    <p:extLst>
      <p:ext uri="{BB962C8B-B14F-4D97-AF65-F5344CB8AC3E}">
        <p14:creationId xmlns:p14="http://schemas.microsoft.com/office/powerpoint/2010/main" val="27208815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en-US" dirty="0" smtClean="0"/>
              <a:t>Sometimes</a:t>
            </a:r>
            <a:r>
              <a:rPr lang="en-US" baseline="0" dirty="0" smtClean="0"/>
              <a:t> compromising the admin interface is as easy (or easier) than the SIP accounts.</a:t>
            </a:r>
          </a:p>
          <a:p>
            <a:pPr marL="171450" indent="-171450">
              <a:buFont typeface="Arial" pitchFamily="34" charset="0"/>
              <a:buChar char="•"/>
            </a:pPr>
            <a:r>
              <a:rPr lang="en-US" baseline="0" dirty="0" smtClean="0"/>
              <a:t>Most IP-PBX have a telnet or </a:t>
            </a:r>
            <a:r>
              <a:rPr lang="en-US" baseline="0" dirty="0" err="1" smtClean="0"/>
              <a:t>ssh</a:t>
            </a:r>
            <a:r>
              <a:rPr lang="en-US" baseline="0" dirty="0" smtClean="0"/>
              <a:t> command line interface, many have a web interface, and some have an API used for automation with provisioning systems.</a:t>
            </a:r>
          </a:p>
          <a:p>
            <a:pPr marL="171450" indent="-171450">
              <a:buFont typeface="Arial" pitchFamily="34" charset="0"/>
              <a:buChar char="•"/>
            </a:pPr>
            <a:r>
              <a:rPr lang="en-US" baseline="0" dirty="0" smtClean="0"/>
              <a:t>Fraudsters looking to compromise you will initially focus on default usernames and passwords then move on to SQL injection or other common vulnerabilities to get user credentials.</a:t>
            </a:r>
          </a:p>
          <a:p>
            <a:pPr marL="171450" indent="-171450">
              <a:buFont typeface="Arial" pitchFamily="34" charset="0"/>
              <a:buChar char="•"/>
            </a:pPr>
            <a:r>
              <a:rPr lang="en-US" baseline="0" dirty="0" smtClean="0"/>
              <a:t>If those don’t work, vulnerable services or web code might be exploited to inject commands or an executable, usually which create a “shell” or command line interface back to the attacker and outbound through your firewall.</a:t>
            </a:r>
          </a:p>
          <a:p>
            <a:pPr marL="171450" indent="-171450">
              <a:buFont typeface="Arial" pitchFamily="34" charset="0"/>
              <a:buChar char="•"/>
            </a:pPr>
            <a:r>
              <a:rPr lang="en-US" baseline="0" dirty="0" smtClean="0"/>
              <a:t>Some services run with high permissions levels, so if you can compromise them you’ll have a high permission level on the hosting box </a:t>
            </a:r>
          </a:p>
        </p:txBody>
      </p:sp>
      <p:sp>
        <p:nvSpPr>
          <p:cNvPr id="4" name="Slide Number Placeholder 3"/>
          <p:cNvSpPr>
            <a:spLocks noGrp="1"/>
          </p:cNvSpPr>
          <p:nvPr>
            <p:ph type="sldNum" sz="quarter" idx="10"/>
          </p:nvPr>
        </p:nvSpPr>
        <p:spPr/>
        <p:txBody>
          <a:bodyPr/>
          <a:lstStyle/>
          <a:p>
            <a:pPr>
              <a:defRPr/>
            </a:pPr>
            <a:fld id="{B05D4F6A-F21A-B146-9710-E3E65B62FC41}" type="slidenum">
              <a:rPr lang="en-US" smtClean="0"/>
              <a:pPr>
                <a:defRPr/>
              </a:pPr>
              <a:t>30</a:t>
            </a:fld>
            <a:endParaRPr lang="en-US"/>
          </a:p>
        </p:txBody>
      </p:sp>
    </p:spTree>
    <p:extLst>
      <p:ext uri="{BB962C8B-B14F-4D97-AF65-F5344CB8AC3E}">
        <p14:creationId xmlns:p14="http://schemas.microsoft.com/office/powerpoint/2010/main" val="67974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31</a:t>
            </a:fld>
            <a:endParaRPr lang="en-US"/>
          </a:p>
        </p:txBody>
      </p:sp>
    </p:spTree>
    <p:extLst>
      <p:ext uri="{BB962C8B-B14F-4D97-AF65-F5344CB8AC3E}">
        <p14:creationId xmlns:p14="http://schemas.microsoft.com/office/powerpoint/2010/main" val="3441992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 going</a:t>
            </a:r>
            <a:r>
              <a:rPr lang="en-US" baseline="0" dirty="0" smtClean="0"/>
              <a:t> to show you, after you’ve </a:t>
            </a:r>
            <a:r>
              <a:rPr lang="en-US" baseline="0" dirty="0" err="1" smtClean="0"/>
              <a:t>Pwned</a:t>
            </a:r>
            <a:r>
              <a:rPr lang="en-US" baseline="0" dirty="0" smtClean="0"/>
              <a:t> the PBX, what the unknown element is to create Profit!</a:t>
            </a:r>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7</a:t>
            </a:fld>
            <a:endParaRPr lang="en-US"/>
          </a:p>
        </p:txBody>
      </p:sp>
    </p:spTree>
    <p:extLst>
      <p:ext uri="{BB962C8B-B14F-4D97-AF65-F5344CB8AC3E}">
        <p14:creationId xmlns:p14="http://schemas.microsoft.com/office/powerpoint/2010/main" val="23237778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26 minutes?</a:t>
            </a:r>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34</a:t>
            </a:fld>
            <a:endParaRPr lang="en-US"/>
          </a:p>
        </p:txBody>
      </p:sp>
    </p:spTree>
    <p:extLst>
      <p:ext uri="{BB962C8B-B14F-4D97-AF65-F5344CB8AC3E}">
        <p14:creationId xmlns:p14="http://schemas.microsoft.com/office/powerpoint/2010/main" val="39345601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http://www.ictregulationtoolkit.org/en/toolkit/notes/practicenote/3282</a:t>
            </a:r>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36</a:t>
            </a:fld>
            <a:endParaRPr lang="en-US"/>
          </a:p>
        </p:txBody>
      </p:sp>
    </p:spTree>
    <p:extLst>
      <p:ext uri="{BB962C8B-B14F-4D97-AF65-F5344CB8AC3E}">
        <p14:creationId xmlns:p14="http://schemas.microsoft.com/office/powerpoint/2010/main" val="3714691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Smaller or developing nations have less sophisticated LEAs and may turn their head because of the income</a:t>
            </a:r>
          </a:p>
          <a:p>
            <a:endParaRPr lang="en-US" dirty="0" smtClean="0"/>
          </a:p>
          <a:p>
            <a:r>
              <a:rPr lang="en-US" dirty="0" smtClean="0"/>
              <a:t>Use</a:t>
            </a:r>
            <a:r>
              <a:rPr lang="en-US" baseline="0" dirty="0" smtClean="0"/>
              <a:t> of VoIP itself is actually illegal in the United Arab Emirates, Oman, Gambia, </a:t>
            </a:r>
            <a:r>
              <a:rPr lang="en-US" baseline="0" dirty="0" err="1" smtClean="0"/>
              <a:t>etc</a:t>
            </a:r>
            <a:endParaRPr lang="en-US" baseline="0" dirty="0" smtClean="0"/>
          </a:p>
          <a:p>
            <a:r>
              <a:rPr lang="en-US" baseline="0" dirty="0" smtClean="0"/>
              <a:t>Other countries regulate VoIP gateways – like India</a:t>
            </a:r>
          </a:p>
          <a:p>
            <a:r>
              <a:rPr lang="en-US" baseline="0" dirty="0" smtClean="0"/>
              <a:t>Other countries like China you need to be a registered service provider to offer VoIP, so </a:t>
            </a:r>
            <a:r>
              <a:rPr lang="en-US" baseline="0" dirty="0" err="1" smtClean="0"/>
              <a:t>skype</a:t>
            </a:r>
            <a:r>
              <a:rPr lang="en-US" baseline="0" dirty="0" smtClean="0"/>
              <a:t> and other services are illegal.</a:t>
            </a:r>
          </a:p>
          <a:p>
            <a:r>
              <a:rPr lang="en-US" baseline="0" dirty="0" smtClean="0"/>
              <a:t>Other countries just block it all…</a:t>
            </a:r>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37</a:t>
            </a:fld>
            <a:endParaRPr lang="en-US"/>
          </a:p>
        </p:txBody>
      </p:sp>
    </p:spTree>
    <p:extLst>
      <p:ext uri="{BB962C8B-B14F-4D97-AF65-F5344CB8AC3E}">
        <p14:creationId xmlns:p14="http://schemas.microsoft.com/office/powerpoint/2010/main" val="22017628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29 minutes?</a:t>
            </a:r>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38</a:t>
            </a:fld>
            <a:endParaRPr lang="en-US"/>
          </a:p>
        </p:txBody>
      </p:sp>
    </p:spTree>
    <p:extLst>
      <p:ext uri="{BB962C8B-B14F-4D97-AF65-F5344CB8AC3E}">
        <p14:creationId xmlns:p14="http://schemas.microsoft.com/office/powerpoint/2010/main" val="3606982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get a number to drive calls to and a share of profit per minute</a:t>
            </a:r>
          </a:p>
          <a:p>
            <a:r>
              <a:rPr lang="en-US" dirty="0" smtClean="0"/>
              <a:t>Note the</a:t>
            </a:r>
            <a:r>
              <a:rPr lang="en-US" baseline="0" dirty="0" smtClean="0"/>
              <a:t> test number. This is one of the first ones you’ll see going out your network</a:t>
            </a:r>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39</a:t>
            </a:fld>
            <a:endParaRPr lang="en-US"/>
          </a:p>
        </p:txBody>
      </p:sp>
    </p:spTree>
    <p:extLst>
      <p:ext uri="{BB962C8B-B14F-4D97-AF65-F5344CB8AC3E}">
        <p14:creationId xmlns:p14="http://schemas.microsoft.com/office/powerpoint/2010/main" val="17281902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40</a:t>
            </a:fld>
            <a:endParaRPr lang="en-US"/>
          </a:p>
        </p:txBody>
      </p:sp>
    </p:spTree>
    <p:extLst>
      <p:ext uri="{BB962C8B-B14F-4D97-AF65-F5344CB8AC3E}">
        <p14:creationId xmlns:p14="http://schemas.microsoft.com/office/powerpoint/2010/main" val="168525012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Call routing sold on exchange where players remain anonymous</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http://www.billingworld.com/articles/2000/09/bandwidth-and-minutes-exchange-rating-billing-and.aspx</a:t>
            </a:r>
          </a:p>
          <a:p>
            <a:endParaRPr lang="en-US" sz="1200" b="0" i="0" u="none" strike="noStrike" kern="1200" baseline="0" dirty="0" smtClean="0">
              <a:solidFill>
                <a:schemeClr val="tx1"/>
              </a:solidFill>
              <a:latin typeface="+mn-lt"/>
              <a:ea typeface="+mn-ea"/>
              <a:cs typeface="+mn-cs"/>
            </a:endParaRPr>
          </a:p>
          <a:p>
            <a:r>
              <a:rPr lang="en-US" dirty="0" smtClean="0"/>
              <a:t>Fraudster uses compromised system to forward traffic between two valid service providers for attractive rates, usually advertised on wholesale marketplace websites</a:t>
            </a:r>
          </a:p>
          <a:p>
            <a:r>
              <a:rPr lang="en-US" dirty="0" smtClean="0"/>
              <a:t>Revenue paid to fraudster by operators who route calls to the fraudulent trunk; Paid daily or weekly, valid subscriber billed monthly</a:t>
            </a:r>
          </a:p>
          <a:p>
            <a:endParaRPr lang="en-US" sz="1200" b="0" i="0" u="none" strike="noStrike" kern="1200" baseline="0" dirty="0" smtClean="0">
              <a:solidFill>
                <a:schemeClr val="tx1"/>
              </a:solidFill>
              <a:latin typeface="+mn-lt"/>
              <a:ea typeface="+mn-ea"/>
              <a:cs typeface="+mn-cs"/>
            </a:endParaRP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Wholesale providers provide transit capabilities to other operators and networks </a:t>
            </a:r>
          </a:p>
          <a:p>
            <a:r>
              <a:rPr lang="en-US" sz="1200" b="0" i="0" u="none" strike="noStrike" kern="1200" baseline="0" dirty="0" smtClean="0">
                <a:solidFill>
                  <a:schemeClr val="tx1"/>
                </a:solidFill>
                <a:latin typeface="+mn-lt"/>
                <a:ea typeface="+mn-ea"/>
                <a:cs typeface="+mn-cs"/>
              </a:rPr>
              <a:t>So these organizations have no consumer customers only provide services to other carriers </a:t>
            </a:r>
          </a:p>
          <a:p>
            <a:r>
              <a:rPr lang="en-US" sz="1200" b="0" i="0" u="none" strike="noStrike" kern="1200" baseline="0" dirty="0" smtClean="0">
                <a:solidFill>
                  <a:schemeClr val="tx1"/>
                </a:solidFill>
                <a:latin typeface="+mn-lt"/>
                <a:ea typeface="+mn-ea"/>
                <a:cs typeface="+mn-cs"/>
              </a:rPr>
              <a:t>–This mean that normal service providers do not need to have interconnection points with every destination around the world </a:t>
            </a:r>
          </a:p>
          <a:p>
            <a:r>
              <a:rPr lang="en-US" sz="1200" b="0" i="0" u="none" strike="noStrike" kern="1200" baseline="0" dirty="0" smtClean="0">
                <a:solidFill>
                  <a:schemeClr val="tx1"/>
                </a:solidFill>
                <a:latin typeface="+mn-lt"/>
                <a:ea typeface="+mn-ea"/>
                <a:cs typeface="+mn-cs"/>
              </a:rPr>
              <a:t>The wholesale networks provide the backbone for international calling services </a:t>
            </a:r>
          </a:p>
          <a:p>
            <a:r>
              <a:rPr lang="en-US" sz="1200" b="0" i="0" u="none" strike="noStrike" kern="1200" baseline="0" dirty="0" smtClean="0">
                <a:solidFill>
                  <a:schemeClr val="tx1"/>
                </a:solidFill>
                <a:latin typeface="+mn-lt"/>
                <a:ea typeface="+mn-ea"/>
                <a:cs typeface="+mn-cs"/>
              </a:rPr>
              <a:t>The wholesale carrier can only see transit traffic; Typically, no local traffic of carriers, no customer details, partial call data records are available to them </a:t>
            </a:r>
          </a:p>
          <a:p>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41</a:t>
            </a:fld>
            <a:endParaRPr lang="en-US"/>
          </a:p>
        </p:txBody>
      </p:sp>
    </p:spTree>
    <p:extLst>
      <p:ext uri="{BB962C8B-B14F-4D97-AF65-F5344CB8AC3E}">
        <p14:creationId xmlns:p14="http://schemas.microsoft.com/office/powerpoint/2010/main" val="24130422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Wholesale providers provide transit capabilities to other operators and networks </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So these organizations have no consumer customers only provide services to other carriers </a:t>
            </a:r>
          </a:p>
          <a:p>
            <a:pPr marL="171450" indent="-171450">
              <a:buFont typeface="Arial" panose="020B0604020202020204" pitchFamily="34" charset="0"/>
              <a:buChar char="•"/>
            </a:pPr>
            <a:r>
              <a:rPr lang="en-US" sz="1200" b="0" i="0" u="none" strike="noStrike" kern="1200" baseline="0" smtClean="0">
                <a:solidFill>
                  <a:schemeClr val="tx1"/>
                </a:solidFill>
                <a:latin typeface="+mn-lt"/>
                <a:ea typeface="+mn-ea"/>
                <a:cs typeface="+mn-cs"/>
              </a:rPr>
              <a:t>This </a:t>
            </a:r>
            <a:r>
              <a:rPr lang="en-US" sz="1200" b="0" i="0" u="none" strike="noStrike" kern="1200" baseline="0" dirty="0" smtClean="0">
                <a:solidFill>
                  <a:schemeClr val="tx1"/>
                </a:solidFill>
                <a:latin typeface="+mn-lt"/>
                <a:ea typeface="+mn-ea"/>
                <a:cs typeface="+mn-cs"/>
              </a:rPr>
              <a:t>mean that normal service providers do not need to have interconnection points with every destination around the world </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The wholesale networks provide the backbone for international calling services </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The wholesale carrier can only see transit traffic; Typically, no local traffic of carriers, no customer details, partial call data records are available to them </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He charges a rate that undercuts the regular SIP </a:t>
            </a:r>
            <a:r>
              <a:rPr lang="en-US" sz="1200" b="0" i="0" u="none" strike="noStrike" kern="1200" baseline="0" dirty="0" err="1" smtClean="0">
                <a:solidFill>
                  <a:schemeClr val="tx1"/>
                </a:solidFill>
                <a:latin typeface="+mn-lt"/>
                <a:ea typeface="+mn-ea"/>
                <a:cs typeface="+mn-cs"/>
              </a:rPr>
              <a:t>trunking</a:t>
            </a:r>
            <a:r>
              <a:rPr lang="en-US" sz="1200" b="0" i="0" u="none" strike="noStrike" kern="1200" baseline="0" dirty="0" smtClean="0">
                <a:solidFill>
                  <a:schemeClr val="tx1"/>
                </a:solidFill>
                <a:latin typeface="+mn-lt"/>
                <a:ea typeface="+mn-ea"/>
                <a:cs typeface="+mn-cs"/>
              </a:rPr>
              <a:t> providers because he doesn’t have to pay tariffs or the in-country charges for the trunks that connect to the phone network.</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http://www.billingworld.com/articles/2000/09/bandwidth-and-minutes-exchange-rating-billing-and.aspx</a:t>
            </a:r>
          </a:p>
          <a:p>
            <a:endParaRPr lang="en-US" sz="1200" b="0" i="0" u="none" strike="noStrike" kern="1200" baseline="0" dirty="0" smtClean="0">
              <a:solidFill>
                <a:schemeClr val="tx1"/>
              </a:solidFill>
              <a:latin typeface="+mn-lt"/>
              <a:ea typeface="+mn-ea"/>
              <a:cs typeface="+mn-cs"/>
            </a:endParaRPr>
          </a:p>
          <a:p>
            <a:r>
              <a:rPr lang="en-US" dirty="0" smtClean="0"/>
              <a:t>Fraudster uses compromised system to forward traffic between two valid service providers for attractive rates, usually advertised on wholesale marketplace websites</a:t>
            </a:r>
          </a:p>
          <a:p>
            <a:r>
              <a:rPr lang="en-US" dirty="0" smtClean="0"/>
              <a:t>Revenue paid to fraudster by operators who route calls to the fraudulent trunk; Paid daily or weekly, valid subscriber billed monthly</a:t>
            </a:r>
          </a:p>
          <a:p>
            <a:endParaRPr lang="en-US" sz="1200" b="0" i="0" u="none" strike="noStrike" kern="1200" baseline="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42</a:t>
            </a:fld>
            <a:endParaRPr lang="en-US"/>
          </a:p>
        </p:txBody>
      </p:sp>
    </p:spTree>
    <p:extLst>
      <p:ext uri="{BB962C8B-B14F-4D97-AF65-F5344CB8AC3E}">
        <p14:creationId xmlns:p14="http://schemas.microsoft.com/office/powerpoint/2010/main" val="37637648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43</a:t>
            </a:fld>
            <a:endParaRPr lang="en-US"/>
          </a:p>
        </p:txBody>
      </p:sp>
    </p:spTree>
    <p:extLst>
      <p:ext uri="{BB962C8B-B14F-4D97-AF65-F5344CB8AC3E}">
        <p14:creationId xmlns:p14="http://schemas.microsoft.com/office/powerpoint/2010/main" val="257672410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1" indent="-228600"/>
            <a:r>
              <a:rPr lang="en-US" sz="2800" dirty="0" smtClean="0">
                <a:solidFill>
                  <a:srgbClr val="21FA04"/>
                </a:solidFill>
              </a:rPr>
              <a:t>Threats and extortion against individuals with an outstanding loan during business hours, to business number</a:t>
            </a:r>
          </a:p>
          <a:p>
            <a:pPr marL="0" lvl="1" indent="-228600"/>
            <a:r>
              <a:rPr lang="en-US" sz="2800" dirty="0" smtClean="0">
                <a:solidFill>
                  <a:srgbClr val="21FA04"/>
                </a:solidFill>
              </a:rPr>
              <a:t>Loan information purchased from Internet forum</a:t>
            </a:r>
          </a:p>
          <a:p>
            <a:pPr marL="0" lvl="1" indent="-228600"/>
            <a:r>
              <a:rPr lang="en-US" sz="2800" dirty="0" smtClean="0">
                <a:solidFill>
                  <a:srgbClr val="21FA04"/>
                </a:solidFill>
              </a:rPr>
              <a:t>May be coupled with fake call to police to nearby address</a:t>
            </a:r>
          </a:p>
          <a:p>
            <a:pPr marL="0" lvl="1" indent="-228600"/>
            <a:r>
              <a:rPr lang="en-US" sz="2800" dirty="0" smtClean="0">
                <a:solidFill>
                  <a:srgbClr val="21FA04"/>
                </a:solidFill>
              </a:rPr>
              <a:t>Manually conducted using a cheap labor pool</a:t>
            </a:r>
          </a:p>
          <a:p>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44</a:t>
            </a:fld>
            <a:endParaRPr lang="en-US"/>
          </a:p>
        </p:txBody>
      </p:sp>
    </p:spTree>
    <p:extLst>
      <p:ext uri="{BB962C8B-B14F-4D97-AF65-F5344CB8AC3E}">
        <p14:creationId xmlns:p14="http://schemas.microsoft.com/office/powerpoint/2010/main" val="25829554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solidFill>
                  <a:srgbClr val="FF0000"/>
                </a:solidFill>
              </a:rPr>
              <a:t>http://memegenerator.net/Joseph-Ducreux</a:t>
            </a:r>
          </a:p>
          <a:p>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8</a:t>
            </a:fld>
            <a:endParaRPr lang="en-US"/>
          </a:p>
        </p:txBody>
      </p:sp>
    </p:spTree>
    <p:extLst>
      <p:ext uri="{BB962C8B-B14F-4D97-AF65-F5344CB8AC3E}">
        <p14:creationId xmlns:p14="http://schemas.microsoft.com/office/powerpoint/2010/main" val="5032567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47</a:t>
            </a:fld>
            <a:endParaRPr lang="en-US"/>
          </a:p>
        </p:txBody>
      </p:sp>
    </p:spTree>
    <p:extLst>
      <p:ext uri="{BB962C8B-B14F-4D97-AF65-F5344CB8AC3E}">
        <p14:creationId xmlns:p14="http://schemas.microsoft.com/office/powerpoint/2010/main" val="13713518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don’t need to know my Bio. You’re hackers, Google</a:t>
            </a:r>
            <a:r>
              <a:rPr lang="en-US" baseline="0" dirty="0" smtClean="0"/>
              <a:t> me.</a:t>
            </a:r>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9</a:t>
            </a:fld>
            <a:endParaRPr lang="en-US"/>
          </a:p>
        </p:txBody>
      </p:sp>
    </p:spTree>
    <p:extLst>
      <p:ext uri="{BB962C8B-B14F-4D97-AF65-F5344CB8AC3E}">
        <p14:creationId xmlns:p14="http://schemas.microsoft.com/office/powerpoint/2010/main" val="2131616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3 min</a:t>
            </a:r>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10</a:t>
            </a:fld>
            <a:endParaRPr lang="en-US"/>
          </a:p>
        </p:txBody>
      </p:sp>
    </p:spTree>
    <p:extLst>
      <p:ext uri="{BB962C8B-B14F-4D97-AF65-F5344CB8AC3E}">
        <p14:creationId xmlns:p14="http://schemas.microsoft.com/office/powerpoint/2010/main" val="37096703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11</a:t>
            </a:fld>
            <a:endParaRPr lang="en-US"/>
          </a:p>
        </p:txBody>
      </p:sp>
    </p:spTree>
    <p:extLst>
      <p:ext uri="{BB962C8B-B14F-4D97-AF65-F5344CB8AC3E}">
        <p14:creationId xmlns:p14="http://schemas.microsoft.com/office/powerpoint/2010/main" val="25149364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4 min</a:t>
            </a:r>
            <a:endParaRPr lang="en-US" dirty="0"/>
          </a:p>
        </p:txBody>
      </p:sp>
      <p:sp>
        <p:nvSpPr>
          <p:cNvPr id="4" name="Slide Number Placeholder 3"/>
          <p:cNvSpPr>
            <a:spLocks noGrp="1"/>
          </p:cNvSpPr>
          <p:nvPr>
            <p:ph type="sldNum" sz="quarter" idx="10"/>
          </p:nvPr>
        </p:nvSpPr>
        <p:spPr/>
        <p:txBody>
          <a:bodyPr/>
          <a:lstStyle/>
          <a:p>
            <a:fld id="{395AEF99-92AD-4296-A1CB-1763D58774D4}" type="slidenum">
              <a:rPr lang="en-US" smtClean="0"/>
              <a:t>12</a:t>
            </a:fld>
            <a:endParaRPr lang="en-US"/>
          </a:p>
        </p:txBody>
      </p:sp>
    </p:spTree>
    <p:extLst>
      <p:ext uri="{BB962C8B-B14F-4D97-AF65-F5344CB8AC3E}">
        <p14:creationId xmlns:p14="http://schemas.microsoft.com/office/powerpoint/2010/main" val="20637865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dirty="0" smtClean="0"/>
              <a:t>IP PBX – Internet Protocol based Private Branch Exchange</a:t>
            </a:r>
            <a:r>
              <a:rPr lang="en-US" baseline="0" dirty="0" smtClean="0"/>
              <a:t> </a:t>
            </a:r>
            <a:r>
              <a:rPr lang="en-US" dirty="0" smtClean="0"/>
              <a:t>business telephone system designed to deliver voice or video over a data network and interoperate with the normal Public Switched Telephone Network</a:t>
            </a:r>
            <a:r>
              <a:rPr lang="en-US" baseline="0" dirty="0" smtClean="0"/>
              <a:t>. </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B05D4F6A-F21A-B146-9710-E3E65B62FC41}" type="slidenum">
              <a:rPr lang="en-US" smtClean="0"/>
              <a:pPr>
                <a:defRPr/>
              </a:pPr>
              <a:t>14</a:t>
            </a:fld>
            <a:endParaRPr lang="en-US"/>
          </a:p>
        </p:txBody>
      </p:sp>
    </p:spTree>
    <p:extLst>
      <p:ext uri="{BB962C8B-B14F-4D97-AF65-F5344CB8AC3E}">
        <p14:creationId xmlns:p14="http://schemas.microsoft.com/office/powerpoint/2010/main" val="26371243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05D4F6A-F21A-B146-9710-E3E65B62FC41}" type="slidenum">
              <a:rPr lang="en-US" smtClean="0"/>
              <a:pPr>
                <a:defRPr/>
              </a:pPr>
              <a:t>16</a:t>
            </a:fld>
            <a:endParaRPr lang="en-US"/>
          </a:p>
        </p:txBody>
      </p:sp>
    </p:spTree>
    <p:extLst>
      <p:ext uri="{BB962C8B-B14F-4D97-AF65-F5344CB8AC3E}">
        <p14:creationId xmlns:p14="http://schemas.microsoft.com/office/powerpoint/2010/main" val="7611748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A42E386-4E13-40BB-9891-1573CA0E0C03}" type="datetimeFigureOut">
              <a:rPr lang="en-US" smtClean="0"/>
              <a:t>8/9/2014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48A707-A250-4260-BA83-97AEF7408FAC}" type="slidenum">
              <a:rPr lang="en-US" smtClean="0"/>
              <a:t>‹#›</a:t>
            </a:fld>
            <a:endParaRPr lang="en-US"/>
          </a:p>
        </p:txBody>
      </p:sp>
    </p:spTree>
    <p:extLst>
      <p:ext uri="{BB962C8B-B14F-4D97-AF65-F5344CB8AC3E}">
        <p14:creationId xmlns:p14="http://schemas.microsoft.com/office/powerpoint/2010/main" val="29022135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A42E386-4E13-40BB-9891-1573CA0E0C03}" type="datetimeFigureOut">
              <a:rPr lang="en-US" smtClean="0"/>
              <a:t>8/9/2014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48A707-A250-4260-BA83-97AEF7408FAC}" type="slidenum">
              <a:rPr lang="en-US" smtClean="0"/>
              <a:t>‹#›</a:t>
            </a:fld>
            <a:endParaRPr lang="en-US"/>
          </a:p>
        </p:txBody>
      </p:sp>
    </p:spTree>
    <p:extLst>
      <p:ext uri="{BB962C8B-B14F-4D97-AF65-F5344CB8AC3E}">
        <p14:creationId xmlns:p14="http://schemas.microsoft.com/office/powerpoint/2010/main" val="25321199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A42E386-4E13-40BB-9891-1573CA0E0C03}" type="datetimeFigureOut">
              <a:rPr lang="en-US" smtClean="0"/>
              <a:t>8/9/2014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48A707-A250-4260-BA83-97AEF7408FAC}" type="slidenum">
              <a:rPr lang="en-US" smtClean="0"/>
              <a:t>‹#›</a:t>
            </a:fld>
            <a:endParaRPr lang="en-US"/>
          </a:p>
        </p:txBody>
      </p:sp>
    </p:spTree>
    <p:extLst>
      <p:ext uri="{BB962C8B-B14F-4D97-AF65-F5344CB8AC3E}">
        <p14:creationId xmlns:p14="http://schemas.microsoft.com/office/powerpoint/2010/main" val="3552837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A42E386-4E13-40BB-9891-1573CA0E0C03}" type="datetimeFigureOut">
              <a:rPr lang="en-US" smtClean="0"/>
              <a:t>8/9/2014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48A707-A250-4260-BA83-97AEF7408FAC}" type="slidenum">
              <a:rPr lang="en-US" smtClean="0"/>
              <a:t>‹#›</a:t>
            </a:fld>
            <a:endParaRPr lang="en-US"/>
          </a:p>
        </p:txBody>
      </p:sp>
    </p:spTree>
    <p:extLst>
      <p:ext uri="{BB962C8B-B14F-4D97-AF65-F5344CB8AC3E}">
        <p14:creationId xmlns:p14="http://schemas.microsoft.com/office/powerpoint/2010/main" val="15522779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A42E386-4E13-40BB-9891-1573CA0E0C03}" type="datetimeFigureOut">
              <a:rPr lang="en-US" smtClean="0"/>
              <a:t>8/9/2014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48A707-A250-4260-BA83-97AEF7408FAC}" type="slidenum">
              <a:rPr lang="en-US" smtClean="0"/>
              <a:t>‹#›</a:t>
            </a:fld>
            <a:endParaRPr lang="en-US"/>
          </a:p>
        </p:txBody>
      </p:sp>
    </p:spTree>
    <p:extLst>
      <p:ext uri="{BB962C8B-B14F-4D97-AF65-F5344CB8AC3E}">
        <p14:creationId xmlns:p14="http://schemas.microsoft.com/office/powerpoint/2010/main" val="8076327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A42E386-4E13-40BB-9891-1573CA0E0C03}" type="datetimeFigureOut">
              <a:rPr lang="en-US" smtClean="0"/>
              <a:t>8/9/2014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48A707-A250-4260-BA83-97AEF7408FAC}" type="slidenum">
              <a:rPr lang="en-US" smtClean="0"/>
              <a:t>‹#›</a:t>
            </a:fld>
            <a:endParaRPr lang="en-US"/>
          </a:p>
        </p:txBody>
      </p:sp>
    </p:spTree>
    <p:extLst>
      <p:ext uri="{BB962C8B-B14F-4D97-AF65-F5344CB8AC3E}">
        <p14:creationId xmlns:p14="http://schemas.microsoft.com/office/powerpoint/2010/main" val="1731951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A42E386-4E13-40BB-9891-1573CA0E0C03}" type="datetimeFigureOut">
              <a:rPr lang="en-US" smtClean="0"/>
              <a:t>8/9/2014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548A707-A250-4260-BA83-97AEF7408FAC}" type="slidenum">
              <a:rPr lang="en-US" smtClean="0"/>
              <a:t>‹#›</a:t>
            </a:fld>
            <a:endParaRPr lang="en-US"/>
          </a:p>
        </p:txBody>
      </p:sp>
    </p:spTree>
    <p:extLst>
      <p:ext uri="{BB962C8B-B14F-4D97-AF65-F5344CB8AC3E}">
        <p14:creationId xmlns:p14="http://schemas.microsoft.com/office/powerpoint/2010/main" val="908099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A42E386-4E13-40BB-9891-1573CA0E0C03}" type="datetimeFigureOut">
              <a:rPr lang="en-US" smtClean="0"/>
              <a:t>8/9/2014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548A707-A250-4260-BA83-97AEF7408FAC}" type="slidenum">
              <a:rPr lang="en-US" smtClean="0"/>
              <a:t>‹#›</a:t>
            </a:fld>
            <a:endParaRPr lang="en-US"/>
          </a:p>
        </p:txBody>
      </p:sp>
    </p:spTree>
    <p:extLst>
      <p:ext uri="{BB962C8B-B14F-4D97-AF65-F5344CB8AC3E}">
        <p14:creationId xmlns:p14="http://schemas.microsoft.com/office/powerpoint/2010/main" val="20457717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A42E386-4E13-40BB-9891-1573CA0E0C03}" type="datetimeFigureOut">
              <a:rPr lang="en-US" smtClean="0"/>
              <a:t>8/9/2014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548A707-A250-4260-BA83-97AEF7408FAC}" type="slidenum">
              <a:rPr lang="en-US" smtClean="0"/>
              <a:t>‹#›</a:t>
            </a:fld>
            <a:endParaRPr lang="en-US"/>
          </a:p>
        </p:txBody>
      </p:sp>
    </p:spTree>
    <p:extLst>
      <p:ext uri="{BB962C8B-B14F-4D97-AF65-F5344CB8AC3E}">
        <p14:creationId xmlns:p14="http://schemas.microsoft.com/office/powerpoint/2010/main" val="1681984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A42E386-4E13-40BB-9891-1573CA0E0C03}" type="datetimeFigureOut">
              <a:rPr lang="en-US" smtClean="0"/>
              <a:t>8/9/2014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48A707-A250-4260-BA83-97AEF7408FAC}" type="slidenum">
              <a:rPr lang="en-US" smtClean="0"/>
              <a:t>‹#›</a:t>
            </a:fld>
            <a:endParaRPr lang="en-US"/>
          </a:p>
        </p:txBody>
      </p:sp>
    </p:spTree>
    <p:extLst>
      <p:ext uri="{BB962C8B-B14F-4D97-AF65-F5344CB8AC3E}">
        <p14:creationId xmlns:p14="http://schemas.microsoft.com/office/powerpoint/2010/main" val="29197046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A42E386-4E13-40BB-9891-1573CA0E0C03}" type="datetimeFigureOut">
              <a:rPr lang="en-US" smtClean="0"/>
              <a:t>8/9/2014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48A707-A250-4260-BA83-97AEF7408FAC}" type="slidenum">
              <a:rPr lang="en-US" smtClean="0"/>
              <a:t>‹#›</a:t>
            </a:fld>
            <a:endParaRPr lang="en-US"/>
          </a:p>
        </p:txBody>
      </p:sp>
    </p:spTree>
    <p:extLst>
      <p:ext uri="{BB962C8B-B14F-4D97-AF65-F5344CB8AC3E}">
        <p14:creationId xmlns:p14="http://schemas.microsoft.com/office/powerpoint/2010/main" val="14283607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42E386-4E13-40BB-9891-1573CA0E0C03}" type="datetimeFigureOut">
              <a:rPr lang="en-US" smtClean="0"/>
              <a:t>8/9/2014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48A707-A250-4260-BA83-97AEF7408FAC}" type="slidenum">
              <a:rPr lang="en-US" smtClean="0"/>
              <a:t>‹#›</a:t>
            </a:fld>
            <a:endParaRPr lang="en-US"/>
          </a:p>
        </p:txBody>
      </p:sp>
    </p:spTree>
    <p:extLst>
      <p:ext uri="{BB962C8B-B14F-4D97-AF65-F5344CB8AC3E}">
        <p14:creationId xmlns:p14="http://schemas.microsoft.com/office/powerpoint/2010/main" val="1852891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microsoft.com/office/2007/relationships/hdphoto" Target="../media/hdphoto2.wdp"/></Relationships>
</file>

<file path=ppt/slides/_rels/slide1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2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gif"/><Relationship Id="rId4" Type="http://schemas.openxmlformats.org/officeDocument/2006/relationships/image" Target="../media/image23.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microsoft.com/office/2007/relationships/hdphoto" Target="../media/hdphoto3.wdp"/></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microsoft.com/office/2007/relationships/hdphoto" Target="../media/hdphoto4.wdp"/></Relationships>
</file>

<file path=ppt/slides/_rels/slide29.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bit.ly/1cZJIvI"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hyperlink" Target="http://goo.gl/6hba2" TargetMode="External"/></Relationships>
</file>

<file path=ppt/slides/_rels/slide3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microsoft.com/office/2007/relationships/hdphoto" Target="../media/hdphoto6.wdp"/></Relationships>
</file>

<file path=ppt/slides/_rels/slide35.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microsoft.com/office/2007/relationships/hdphoto" Target="../media/hdphoto8.wdp"/></Relationships>
</file>

<file path=ppt/slides/_rels/slide3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microsoft.com/office/2007/relationships/hdphoto" Target="../media/hdphoto9.wdp"/></Relationships>
</file>

<file path=ppt/slides/_rels/slide38.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image" Target="../media/image42.jpeg"/><Relationship Id="rId3" Type="http://schemas.openxmlformats.org/officeDocument/2006/relationships/image" Target="../media/image41.png"/><Relationship Id="rId7" Type="http://schemas.openxmlformats.org/officeDocument/2006/relationships/image" Target="../media/image25.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21.emf"/><Relationship Id="rId5" Type="http://schemas.openxmlformats.org/officeDocument/2006/relationships/image" Target="../media/image24.gif"/><Relationship Id="rId4" Type="http://schemas.openxmlformats.org/officeDocument/2006/relationships/image" Target="../media/image23.emf"/></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4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4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hyperlink" Target="http://tomeko.net/other/sipp/sipp_cheatsheet.php?lang=en" TargetMode="Externa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7.gi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8.jp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jpe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661205"/>
            <a:ext cx="9144000" cy="2387600"/>
          </a:xfrm>
        </p:spPr>
        <p:txBody>
          <a:bodyPr/>
          <a:lstStyle/>
          <a:p>
            <a:r>
              <a:rPr lang="en-US" b="1" dirty="0" smtClean="0">
                <a:solidFill>
                  <a:schemeClr val="bg1"/>
                </a:solidFill>
                <a:latin typeface="Adobe Gothic Std B" panose="020B0800000000000000" pitchFamily="34" charset="-128"/>
                <a:ea typeface="Adobe Gothic Std B" panose="020B0800000000000000" pitchFamily="34" charset="-128"/>
              </a:rPr>
              <a:t>How To Make Money Fast</a:t>
            </a:r>
            <a:br>
              <a:rPr lang="en-US" b="1" dirty="0" smtClean="0">
                <a:solidFill>
                  <a:schemeClr val="bg1"/>
                </a:solidFill>
                <a:latin typeface="Adobe Gothic Std B" panose="020B0800000000000000" pitchFamily="34" charset="-128"/>
                <a:ea typeface="Adobe Gothic Std B" panose="020B0800000000000000" pitchFamily="34" charset="-128"/>
              </a:rPr>
            </a:br>
            <a:r>
              <a:rPr lang="en-US" b="1" dirty="0" smtClean="0">
                <a:solidFill>
                  <a:schemeClr val="bg1"/>
                </a:solidFill>
                <a:latin typeface="Adobe Gothic Std B" panose="020B0800000000000000" pitchFamily="34" charset="-128"/>
                <a:ea typeface="Adobe Gothic Std B" panose="020B0800000000000000" pitchFamily="34" charset="-128"/>
              </a:rPr>
              <a:t>Using  A  PBX</a:t>
            </a:r>
            <a:endParaRPr lang="en-US" b="1" dirty="0">
              <a:solidFill>
                <a:schemeClr val="bg1"/>
              </a:solidFill>
              <a:latin typeface="Adobe Gothic Std B" panose="020B0800000000000000" pitchFamily="34" charset="-128"/>
              <a:ea typeface="Adobe Gothic Std B" panose="020B0800000000000000" pitchFamily="34" charset="-128"/>
            </a:endParaRPr>
          </a:p>
        </p:txBody>
      </p:sp>
      <p:sp>
        <p:nvSpPr>
          <p:cNvPr id="3" name="Subtitle 2"/>
          <p:cNvSpPr>
            <a:spLocks noGrp="1"/>
          </p:cNvSpPr>
          <p:nvPr>
            <p:ph type="subTitle" idx="1"/>
          </p:nvPr>
        </p:nvSpPr>
        <p:spPr>
          <a:xfrm>
            <a:off x="1524000" y="4140880"/>
            <a:ext cx="9144000" cy="1655762"/>
          </a:xfrm>
        </p:spPr>
        <p:txBody>
          <a:bodyPr>
            <a:normAutofit lnSpcReduction="10000"/>
          </a:bodyPr>
          <a:lstStyle/>
          <a:p>
            <a:endParaRPr lang="en-US" dirty="0" smtClean="0">
              <a:solidFill>
                <a:schemeClr val="bg1"/>
              </a:solidFill>
            </a:endParaRPr>
          </a:p>
          <a:p>
            <a:r>
              <a:rPr lang="en-US" sz="4000" dirty="0" smtClean="0">
                <a:solidFill>
                  <a:schemeClr val="bg1"/>
                </a:solidFill>
              </a:rPr>
              <a:t>Patrick McNeil</a:t>
            </a:r>
          </a:p>
          <a:p>
            <a:r>
              <a:rPr lang="en-US" sz="4000" dirty="0" smtClean="0">
                <a:solidFill>
                  <a:schemeClr val="bg1"/>
                </a:solidFill>
              </a:rPr>
              <a:t>@unregistered436</a:t>
            </a:r>
          </a:p>
        </p:txBody>
      </p:sp>
      <p:sp>
        <p:nvSpPr>
          <p:cNvPr id="5" name="Rectangle 4"/>
          <p:cNvSpPr/>
          <p:nvPr/>
        </p:nvSpPr>
        <p:spPr>
          <a:xfrm rot="20944706">
            <a:off x="6484451" y="3166085"/>
            <a:ext cx="2162772" cy="830997"/>
          </a:xfrm>
          <a:prstGeom prst="rect">
            <a:avLst/>
          </a:prstGeom>
          <a:noFill/>
        </p:spPr>
        <p:txBody>
          <a:bodyPr wrap="none" lIns="91440" tIns="45720" rIns="91440" bIns="45720">
            <a:spAutoFit/>
          </a:bodyPr>
          <a:lstStyle/>
          <a:p>
            <a:pPr algn="ctr"/>
            <a:r>
              <a:rPr lang="en-US" sz="4800" b="1" cap="none" spc="0" dirty="0" smtClean="0">
                <a:ln w="22225">
                  <a:solidFill>
                    <a:schemeClr val="accent2"/>
                  </a:solidFill>
                  <a:prstDash val="solid"/>
                </a:ln>
                <a:solidFill>
                  <a:srgbClr val="FF0000"/>
                </a:solidFill>
                <a:effectLst/>
              </a:rPr>
              <a:t>PWNED</a:t>
            </a:r>
            <a:endParaRPr lang="en-US" sz="4800" b="1" cap="none" spc="0" dirty="0">
              <a:ln w="22225">
                <a:solidFill>
                  <a:schemeClr val="accent2"/>
                </a:solidFill>
                <a:prstDash val="solid"/>
              </a:ln>
              <a:solidFill>
                <a:srgbClr val="FF0000"/>
              </a:solidFill>
              <a:effectLst/>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67476" y="805996"/>
            <a:ext cx="5457048" cy="855209"/>
          </a:xfrm>
          <a:prstGeom prst="rect">
            <a:avLst/>
          </a:prstGeom>
        </p:spPr>
      </p:pic>
    </p:spTree>
    <p:extLst>
      <p:ext uri="{BB962C8B-B14F-4D97-AF65-F5344CB8AC3E}">
        <p14:creationId xmlns:p14="http://schemas.microsoft.com/office/powerpoint/2010/main" val="101651192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4" name="Rounded Rectangle 3"/>
          <p:cNvSpPr/>
          <p:nvPr/>
        </p:nvSpPr>
        <p:spPr>
          <a:xfrm>
            <a:off x="976099" y="2343150"/>
            <a:ext cx="10229850" cy="2247900"/>
          </a:xfrm>
          <a:prstGeom prst="roundRect">
            <a:avLst/>
          </a:prstGeom>
          <a:solidFill>
            <a:schemeClr val="accent1">
              <a:lumMod val="75000"/>
            </a:schemeClr>
          </a:solidFill>
          <a:effectLst>
            <a:outerShdw blurRad="63500" dist="38100" dir="2700000" algn="tl"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p:cNvSpPr>
            <a:spLocks noGrp="1"/>
          </p:cNvSpPr>
          <p:nvPr>
            <p:ph type="title"/>
          </p:nvPr>
        </p:nvSpPr>
        <p:spPr/>
        <p:txBody>
          <a:bodyPr>
            <a:normAutofit/>
          </a:bodyPr>
          <a:lstStyle/>
          <a:p>
            <a:r>
              <a:rPr lang="en-US" sz="4800" b="1" dirty="0" smtClean="0">
                <a:solidFill>
                  <a:srgbClr val="FFFF00"/>
                </a:solidFill>
              </a:rPr>
              <a:t>Yes, you CAN make money fast</a:t>
            </a:r>
            <a:endParaRPr lang="en-US" sz="4800" b="1" dirty="0">
              <a:solidFill>
                <a:srgbClr val="FFFF00"/>
              </a:solidFill>
            </a:endParaRPr>
          </a:p>
        </p:txBody>
      </p:sp>
      <p:sp>
        <p:nvSpPr>
          <p:cNvPr id="3" name="Content Placeholder 2"/>
          <p:cNvSpPr>
            <a:spLocks noGrp="1"/>
          </p:cNvSpPr>
          <p:nvPr>
            <p:ph idx="4294967295"/>
          </p:nvPr>
        </p:nvSpPr>
        <p:spPr>
          <a:xfrm>
            <a:off x="1159455" y="2598737"/>
            <a:ext cx="9863137" cy="1736725"/>
          </a:xfrm>
          <a:noFill/>
        </p:spPr>
        <p:txBody>
          <a:bodyPr>
            <a:normAutofit/>
          </a:bodyPr>
          <a:lstStyle/>
          <a:p>
            <a:pPr marL="0" indent="0">
              <a:buNone/>
            </a:pPr>
            <a:r>
              <a:rPr lang="en-US" sz="4000" dirty="0" smtClean="0">
                <a:solidFill>
                  <a:srgbClr val="FFFF00"/>
                </a:solidFill>
              </a:rPr>
              <a:t>Voice Fraud accounted for $46.3B of losses in FY2013, up 15% from 2011</a:t>
            </a:r>
          </a:p>
          <a:p>
            <a:pPr marL="0" indent="0" algn="r">
              <a:buNone/>
            </a:pPr>
            <a:r>
              <a:rPr lang="en-US" dirty="0" smtClean="0">
                <a:solidFill>
                  <a:srgbClr val="FFFF00"/>
                </a:solidFill>
              </a:rPr>
              <a:t>-Communications Fraud Control Association (CFCA) 2013 survey</a:t>
            </a:r>
            <a:endParaRPr lang="en-US" dirty="0">
              <a:solidFill>
                <a:srgbClr val="FFFF00"/>
              </a:solidFill>
            </a:endParaRPr>
          </a:p>
        </p:txBody>
      </p:sp>
    </p:spTree>
    <p:extLst>
      <p:ext uri="{BB962C8B-B14F-4D97-AF65-F5344CB8AC3E}">
        <p14:creationId xmlns:p14="http://schemas.microsoft.com/office/powerpoint/2010/main" val="3520922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b="14960"/>
          <a:stretch/>
        </p:blipFill>
        <p:spPr>
          <a:xfrm>
            <a:off x="956043" y="1181053"/>
            <a:ext cx="9606145" cy="5511062"/>
          </a:xfrm>
          <a:prstGeom prst="rect">
            <a:avLst/>
          </a:prstGeom>
        </p:spPr>
      </p:pic>
      <p:sp>
        <p:nvSpPr>
          <p:cNvPr id="2" name="Title 1"/>
          <p:cNvSpPr>
            <a:spLocks noGrp="1"/>
          </p:cNvSpPr>
          <p:nvPr>
            <p:ph type="title"/>
          </p:nvPr>
        </p:nvSpPr>
        <p:spPr>
          <a:xfrm>
            <a:off x="838199" y="189818"/>
            <a:ext cx="10515600" cy="1325563"/>
          </a:xfrm>
        </p:spPr>
        <p:txBody>
          <a:bodyPr/>
          <a:lstStyle/>
          <a:p>
            <a:r>
              <a:rPr lang="en-US" b="1" dirty="0" smtClean="0">
                <a:solidFill>
                  <a:srgbClr val="FFFF00"/>
                </a:solidFill>
              </a:rPr>
              <a:t>US LEOs take notice</a:t>
            </a:r>
            <a:endParaRPr lang="en-US" b="1" dirty="0">
              <a:solidFill>
                <a:srgbClr val="FFFF00"/>
              </a:solidFill>
            </a:endParaRPr>
          </a:p>
        </p:txBody>
      </p:sp>
      <p:sp>
        <p:nvSpPr>
          <p:cNvPr id="3" name="Content Placeholder 2"/>
          <p:cNvSpPr>
            <a:spLocks noGrp="1"/>
          </p:cNvSpPr>
          <p:nvPr>
            <p:ph idx="1"/>
          </p:nvPr>
        </p:nvSpPr>
        <p:spPr>
          <a:xfrm>
            <a:off x="-1" y="1181053"/>
            <a:ext cx="12192000" cy="473841"/>
          </a:xfrm>
          <a:solidFill>
            <a:schemeClr val="bg1">
              <a:lumMod val="75000"/>
            </a:schemeClr>
          </a:solidFill>
        </p:spPr>
        <p:txBody>
          <a:bodyPr>
            <a:normAutofit lnSpcReduction="10000"/>
          </a:bodyPr>
          <a:lstStyle/>
          <a:p>
            <a:pPr marL="0" indent="0" algn="ctr">
              <a:buNone/>
            </a:pPr>
            <a:r>
              <a:rPr lang="en-US" b="1" dirty="0" smtClean="0"/>
              <a:t>In Nov, 2013 the FBI added two phone fraudsters to the Cyber Most Wanted</a:t>
            </a:r>
            <a:endParaRPr lang="en-US" b="1" dirty="0"/>
          </a:p>
        </p:txBody>
      </p:sp>
      <p:sp>
        <p:nvSpPr>
          <p:cNvPr id="5" name="Rectangle 4"/>
          <p:cNvSpPr/>
          <p:nvPr/>
        </p:nvSpPr>
        <p:spPr>
          <a:xfrm>
            <a:off x="3673642" y="5374105"/>
            <a:ext cx="1636295" cy="1318010"/>
          </a:xfrm>
          <a:prstGeom prst="rect">
            <a:avLst/>
          </a:prstGeom>
          <a:noFill/>
          <a:ln w="38100">
            <a:solidFill>
              <a:srgbClr val="EB6E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6062391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8824375" y="1147482"/>
            <a:ext cx="3658687" cy="5710518"/>
          </a:xfrm>
          <a:prstGeom prst="rect">
            <a:avLst/>
          </a:prstGeom>
        </p:spPr>
      </p:pic>
      <p:sp>
        <p:nvSpPr>
          <p:cNvPr id="2" name="Title 1"/>
          <p:cNvSpPr>
            <a:spLocks noGrp="1"/>
          </p:cNvSpPr>
          <p:nvPr>
            <p:ph type="title"/>
          </p:nvPr>
        </p:nvSpPr>
        <p:spPr/>
        <p:txBody>
          <a:bodyPr/>
          <a:lstStyle/>
          <a:p>
            <a:r>
              <a:rPr lang="en-US" b="1" dirty="0" smtClean="0">
                <a:solidFill>
                  <a:srgbClr val="FFFF00"/>
                </a:solidFill>
              </a:rPr>
              <a:t>Here’s how the story goes…</a:t>
            </a:r>
            <a:endParaRPr lang="en-US" b="1" dirty="0">
              <a:solidFill>
                <a:srgbClr val="FFFF00"/>
              </a:solidFill>
            </a:endParaRPr>
          </a:p>
        </p:txBody>
      </p:sp>
      <p:sp>
        <p:nvSpPr>
          <p:cNvPr id="3" name="Content Placeholder 2"/>
          <p:cNvSpPr>
            <a:spLocks noGrp="1"/>
          </p:cNvSpPr>
          <p:nvPr>
            <p:ph idx="1"/>
          </p:nvPr>
        </p:nvSpPr>
        <p:spPr>
          <a:xfrm>
            <a:off x="838200" y="1587745"/>
            <a:ext cx="8682318" cy="4351338"/>
          </a:xfrm>
        </p:spPr>
        <p:txBody>
          <a:bodyPr>
            <a:normAutofit/>
          </a:bodyPr>
          <a:lstStyle/>
          <a:p>
            <a:pPr marL="0" indent="0">
              <a:buNone/>
            </a:pPr>
            <a:endParaRPr lang="en-US" sz="3200" dirty="0" smtClean="0">
              <a:solidFill>
                <a:srgbClr val="FFFF00"/>
              </a:solidFill>
            </a:endParaRPr>
          </a:p>
          <a:p>
            <a:pPr marL="0" indent="0">
              <a:buNone/>
            </a:pPr>
            <a:r>
              <a:rPr lang="en-US" sz="3200" dirty="0" smtClean="0">
                <a:solidFill>
                  <a:srgbClr val="FFFF00"/>
                </a:solidFill>
              </a:rPr>
              <a:t>How we got here</a:t>
            </a:r>
          </a:p>
          <a:p>
            <a:pPr marL="0" indent="0">
              <a:buNone/>
            </a:pPr>
            <a:r>
              <a:rPr lang="en-US" sz="3200" dirty="0" smtClean="0">
                <a:solidFill>
                  <a:srgbClr val="FFFF00"/>
                </a:solidFill>
              </a:rPr>
              <a:t>Why bad stuff is so easy</a:t>
            </a:r>
          </a:p>
          <a:p>
            <a:pPr marL="0" indent="0">
              <a:buNone/>
            </a:pPr>
            <a:r>
              <a:rPr lang="en-US" sz="3200" dirty="0" smtClean="0">
                <a:solidFill>
                  <a:srgbClr val="FFFF00"/>
                </a:solidFill>
              </a:rPr>
              <a:t>How PBX cracking happens and who does it</a:t>
            </a:r>
          </a:p>
          <a:p>
            <a:pPr marL="0" indent="0">
              <a:buNone/>
            </a:pPr>
            <a:r>
              <a:rPr lang="en-US" sz="3200" dirty="0" smtClean="0">
                <a:solidFill>
                  <a:srgbClr val="FFFF00"/>
                </a:solidFill>
              </a:rPr>
              <a:t>If you had a cracked PBX and wanted to use it … </a:t>
            </a:r>
          </a:p>
          <a:p>
            <a:pPr marL="0" indent="0">
              <a:buNone/>
            </a:pPr>
            <a:endParaRPr lang="en-US" sz="3200" dirty="0">
              <a:solidFill>
                <a:srgbClr val="FFFF00"/>
              </a:solidFill>
            </a:endParaRPr>
          </a:p>
          <a:p>
            <a:pPr marL="0" indent="0">
              <a:buNone/>
            </a:pPr>
            <a:r>
              <a:rPr lang="en-US" sz="3200" dirty="0" smtClean="0">
                <a:solidFill>
                  <a:srgbClr val="FFFF00"/>
                </a:solidFill>
              </a:rPr>
              <a:t>		How </a:t>
            </a:r>
            <a:r>
              <a:rPr lang="en-US" sz="3200" dirty="0">
                <a:solidFill>
                  <a:srgbClr val="FFFF00"/>
                </a:solidFill>
              </a:rPr>
              <a:t>T</a:t>
            </a:r>
            <a:r>
              <a:rPr lang="en-US" sz="3200" dirty="0" smtClean="0">
                <a:solidFill>
                  <a:srgbClr val="FFFF00"/>
                </a:solidFill>
              </a:rPr>
              <a:t>o </a:t>
            </a:r>
            <a:r>
              <a:rPr lang="en-US" sz="3200" dirty="0">
                <a:solidFill>
                  <a:srgbClr val="FFFF00"/>
                </a:solidFill>
              </a:rPr>
              <a:t>M</a:t>
            </a:r>
            <a:r>
              <a:rPr lang="en-US" sz="3200" dirty="0" smtClean="0">
                <a:solidFill>
                  <a:srgbClr val="FFFF00"/>
                </a:solidFill>
              </a:rPr>
              <a:t>ake </a:t>
            </a:r>
            <a:r>
              <a:rPr lang="en-US" sz="3200" dirty="0">
                <a:solidFill>
                  <a:srgbClr val="FFFF00"/>
                </a:solidFill>
              </a:rPr>
              <a:t>M</a:t>
            </a:r>
            <a:r>
              <a:rPr lang="en-US" sz="3200" dirty="0" smtClean="0">
                <a:solidFill>
                  <a:srgbClr val="FFFF00"/>
                </a:solidFill>
              </a:rPr>
              <a:t>oney </a:t>
            </a:r>
            <a:r>
              <a:rPr lang="en-US" sz="3200" dirty="0">
                <a:solidFill>
                  <a:srgbClr val="FFFF00"/>
                </a:solidFill>
              </a:rPr>
              <a:t>F</a:t>
            </a:r>
            <a:r>
              <a:rPr lang="en-US" sz="3200" dirty="0" smtClean="0">
                <a:solidFill>
                  <a:srgbClr val="FFFF00"/>
                </a:solidFill>
              </a:rPr>
              <a:t>ast</a:t>
            </a:r>
          </a:p>
          <a:p>
            <a:pPr marL="0" indent="0">
              <a:buNone/>
            </a:pPr>
            <a:endParaRPr lang="en-US" sz="3200" dirty="0" smtClean="0">
              <a:solidFill>
                <a:srgbClr val="FFFF00"/>
              </a:solidFill>
            </a:endParaRPr>
          </a:p>
          <a:p>
            <a:pPr marL="0" indent="0">
              <a:buNone/>
            </a:pPr>
            <a:endParaRPr lang="en-US" sz="3200" dirty="0" smtClean="0">
              <a:solidFill>
                <a:srgbClr val="FFFF00"/>
              </a:solidFill>
            </a:endParaRPr>
          </a:p>
          <a:p>
            <a:pPr marL="0" indent="0">
              <a:buNone/>
            </a:pPr>
            <a:endParaRPr lang="en-US" sz="3200" dirty="0">
              <a:solidFill>
                <a:srgbClr val="FFFF00"/>
              </a:solidFill>
            </a:endParaRPr>
          </a:p>
        </p:txBody>
      </p:sp>
    </p:spTree>
    <p:extLst>
      <p:ext uri="{BB962C8B-B14F-4D97-AF65-F5344CB8AC3E}">
        <p14:creationId xmlns:p14="http://schemas.microsoft.com/office/powerpoint/2010/main" val="54396968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farm5.staticflickr.com/4085/5189750209_0a7dc0343f_o.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22333"/>
            <a:ext cx="12313085" cy="911168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587680" y="152182"/>
            <a:ext cx="10515600" cy="1325563"/>
          </a:xfrm>
        </p:spPr>
        <p:txBody>
          <a:bodyPr>
            <a:normAutofit/>
          </a:bodyPr>
          <a:lstStyle/>
          <a:p>
            <a:r>
              <a:rPr lang="en-US" sz="6600" b="1" dirty="0" smtClean="0">
                <a:solidFill>
                  <a:srgbClr val="FFFF00"/>
                </a:solidFill>
              </a:rPr>
              <a:t>Cliffs Notes History lesson…</a:t>
            </a:r>
            <a:endParaRPr lang="en-US" sz="6600" b="1" dirty="0">
              <a:solidFill>
                <a:srgbClr val="FFFF00"/>
              </a:solidFill>
            </a:endParaRPr>
          </a:p>
        </p:txBody>
      </p:sp>
    </p:spTree>
    <p:extLst>
      <p:ext uri="{BB962C8B-B14F-4D97-AF65-F5344CB8AC3E}">
        <p14:creationId xmlns:p14="http://schemas.microsoft.com/office/powerpoint/2010/main" val="326005244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radnick.files.wordpress.com/2011/04/1960s-office.jpg"/>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11000"/>
                    </a14:imgEffect>
                  </a14:imgLayer>
                </a14:imgProps>
              </a:ext>
              <a:ext uri="{28A0092B-C50C-407E-A947-70E740481C1C}">
                <a14:useLocalDpi xmlns:a14="http://schemas.microsoft.com/office/drawing/2010/main" val="0"/>
              </a:ext>
            </a:extLst>
          </a:blip>
          <a:srcRect/>
          <a:stretch>
            <a:fillRect/>
          </a:stretch>
        </p:blipFill>
        <p:spPr bwMode="auto">
          <a:xfrm>
            <a:off x="0" y="0"/>
            <a:ext cx="12161616" cy="5203769"/>
          </a:xfrm>
          <a:prstGeom prst="rect">
            <a:avLst/>
          </a:prstGeom>
          <a:noFill/>
          <a:effectLst>
            <a:softEdge rad="0"/>
          </a:effectLst>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193351" y="6237495"/>
            <a:ext cx="11509950" cy="422385"/>
          </a:xfrm>
        </p:spPr>
        <p:txBody>
          <a:bodyPr>
            <a:noAutofit/>
          </a:bodyPr>
          <a:lstStyle/>
          <a:p>
            <a:pPr marL="0" indent="0" algn="ctr">
              <a:buNone/>
            </a:pPr>
            <a:r>
              <a:rPr lang="en-US" sz="3200" dirty="0" smtClean="0">
                <a:solidFill>
                  <a:srgbClr val="FFFF00"/>
                </a:solidFill>
              </a:rPr>
              <a:t>Still lots of wires &amp; lots of maintenance</a:t>
            </a:r>
          </a:p>
        </p:txBody>
      </p:sp>
      <p:sp>
        <p:nvSpPr>
          <p:cNvPr id="6" name="Content Placeholder 2"/>
          <p:cNvSpPr txBox="1">
            <a:spLocks/>
          </p:cNvSpPr>
          <p:nvPr/>
        </p:nvSpPr>
        <p:spPr>
          <a:xfrm>
            <a:off x="259492" y="5472880"/>
            <a:ext cx="11509950" cy="64269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200" dirty="0" smtClean="0">
                <a:solidFill>
                  <a:srgbClr val="FFFF00"/>
                </a:solidFill>
              </a:rPr>
              <a:t>A Private Branch Exchange system was a way to share limited resources</a:t>
            </a:r>
            <a:r>
              <a:rPr lang="en-US" sz="3200" dirty="0">
                <a:solidFill>
                  <a:srgbClr val="FFFF00"/>
                </a:solidFill>
              </a:rPr>
              <a:t> </a:t>
            </a:r>
            <a:r>
              <a:rPr lang="en-US" sz="3200" dirty="0" smtClean="0">
                <a:solidFill>
                  <a:srgbClr val="FFFF00"/>
                </a:solidFill>
              </a:rPr>
              <a:t>and also allowed users to call each other without the phone company.</a:t>
            </a:r>
          </a:p>
        </p:txBody>
      </p:sp>
      <p:sp>
        <p:nvSpPr>
          <p:cNvPr id="7" name="Content Placeholder 2"/>
          <p:cNvSpPr txBox="1">
            <a:spLocks/>
          </p:cNvSpPr>
          <p:nvPr/>
        </p:nvSpPr>
        <p:spPr>
          <a:xfrm>
            <a:off x="651666" y="5128960"/>
            <a:ext cx="11509950" cy="65630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200" dirty="0" smtClean="0">
                <a:solidFill>
                  <a:srgbClr val="FFFF00"/>
                </a:solidFill>
              </a:rPr>
              <a:t>In modern offices everyone needed a phone, but that’s expensive if it’s from the phone company.</a:t>
            </a:r>
          </a:p>
        </p:txBody>
      </p:sp>
    </p:spTree>
    <p:extLst>
      <p:ext uri="{BB962C8B-B14F-4D97-AF65-F5344CB8AC3E}">
        <p14:creationId xmlns:p14="http://schemas.microsoft.com/office/powerpoint/2010/main" val="2061718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6"/>
                                        </p:tgtEl>
                                      </p:cBhvr>
                                    </p:animEffect>
                                    <p:set>
                                      <p:cBhvr>
                                        <p:cTn id="22" dur="1" fill="hold">
                                          <p:stCondLst>
                                            <p:cond delay="499"/>
                                          </p:stCondLst>
                                        </p:cTn>
                                        <p:tgtEl>
                                          <p:spTgt spid="6"/>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0" end="0"/>
                                            </p:txEl>
                                          </p:spTgt>
                                        </p:tgtEl>
                                        <p:attrNameLst>
                                          <p:attrName>style.visibility</p:attrName>
                                        </p:attrNameLst>
                                      </p:cBhvr>
                                      <p:to>
                                        <p:strVal val="visible"/>
                                      </p:to>
                                    </p:set>
                                    <p:animEffect transition="in" filter="fade">
                                      <p:cBhvr>
                                        <p:cTn id="27" dur="500"/>
                                        <p:tgtEl>
                                          <p:spTgt spid="3">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3">
                                            <p:txEl>
                                              <p:pRg st="0" end="0"/>
                                            </p:txEl>
                                          </p:spTgt>
                                        </p:tgtEl>
                                      </p:cBhvr>
                                    </p:animEffect>
                                    <p:set>
                                      <p:cBhvr>
                                        <p:cTn id="32" dur="1" fill="hold">
                                          <p:stCondLst>
                                            <p:cond delay="499"/>
                                          </p:stCondLst>
                                        </p:cTn>
                                        <p:tgtEl>
                                          <p:spTgt spid="3">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P spid="6" grpId="0"/>
      <p:bldP spid="6" grpId="1"/>
      <p:bldP spid="7" grpId="0"/>
      <p:bldP spid="7"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biLevel thresh="25000"/>
          </a:blip>
          <a:stretch>
            <a:fillRect/>
          </a:stretch>
        </p:blipFill>
        <p:spPr>
          <a:xfrm>
            <a:off x="1057275" y="23046"/>
            <a:ext cx="4253103" cy="6839095"/>
          </a:xfrm>
          <a:prstGeom prst="rect">
            <a:avLst/>
          </a:prstGeom>
        </p:spPr>
      </p:pic>
      <p:sp>
        <p:nvSpPr>
          <p:cNvPr id="5" name="TextBox 4"/>
          <p:cNvSpPr txBox="1"/>
          <p:nvPr/>
        </p:nvSpPr>
        <p:spPr>
          <a:xfrm>
            <a:off x="6096000" y="285284"/>
            <a:ext cx="4998720" cy="2554545"/>
          </a:xfrm>
          <a:prstGeom prst="rect">
            <a:avLst/>
          </a:prstGeom>
          <a:noFill/>
        </p:spPr>
        <p:txBody>
          <a:bodyPr wrap="square" rtlCol="0">
            <a:spAutoFit/>
          </a:bodyPr>
          <a:lstStyle/>
          <a:p>
            <a:r>
              <a:rPr lang="en-US" sz="4000" dirty="0" smtClean="0">
                <a:solidFill>
                  <a:srgbClr val="FFFF00"/>
                </a:solidFill>
              </a:rPr>
              <a:t>Along comes IP… and we mixed voice and data, connecting to the Internet.</a:t>
            </a:r>
            <a:endParaRPr lang="en-US" sz="4000" dirty="0">
              <a:solidFill>
                <a:srgbClr val="FFFF00"/>
              </a:solidFill>
            </a:endParaRPr>
          </a:p>
        </p:txBody>
      </p:sp>
      <p:sp>
        <p:nvSpPr>
          <p:cNvPr id="7" name="TextBox 6"/>
          <p:cNvSpPr txBox="1"/>
          <p:nvPr/>
        </p:nvSpPr>
        <p:spPr>
          <a:xfrm>
            <a:off x="6096000" y="2161917"/>
            <a:ext cx="4998720" cy="1323439"/>
          </a:xfrm>
          <a:prstGeom prst="rect">
            <a:avLst/>
          </a:prstGeom>
          <a:noFill/>
        </p:spPr>
        <p:txBody>
          <a:bodyPr wrap="square" rtlCol="0">
            <a:spAutoFit/>
          </a:bodyPr>
          <a:lstStyle/>
          <a:p>
            <a:r>
              <a:rPr lang="en-US" sz="4000" dirty="0" smtClean="0">
                <a:solidFill>
                  <a:srgbClr val="FFFF00"/>
                </a:solidFill>
              </a:rPr>
              <a:t>First popular with H.323 / RTP</a:t>
            </a:r>
            <a:endParaRPr lang="en-US" sz="4000" dirty="0">
              <a:solidFill>
                <a:srgbClr val="FFFF00"/>
              </a:solidFill>
            </a:endParaRPr>
          </a:p>
        </p:txBody>
      </p:sp>
      <p:sp>
        <p:nvSpPr>
          <p:cNvPr id="8" name="TextBox 7"/>
          <p:cNvSpPr txBox="1"/>
          <p:nvPr/>
        </p:nvSpPr>
        <p:spPr>
          <a:xfrm>
            <a:off x="6096000" y="3583649"/>
            <a:ext cx="4505325" cy="1323439"/>
          </a:xfrm>
          <a:prstGeom prst="rect">
            <a:avLst/>
          </a:prstGeom>
          <a:noFill/>
        </p:spPr>
        <p:txBody>
          <a:bodyPr wrap="square" rtlCol="0">
            <a:spAutoFit/>
          </a:bodyPr>
          <a:lstStyle/>
          <a:p>
            <a:r>
              <a:rPr lang="en-US" sz="4000" dirty="0" smtClean="0">
                <a:solidFill>
                  <a:srgbClr val="FFFF00"/>
                </a:solidFill>
              </a:rPr>
              <a:t>Now dominated by SIP / RTP</a:t>
            </a:r>
            <a:endParaRPr lang="en-US" sz="4000" dirty="0">
              <a:solidFill>
                <a:srgbClr val="FFFF00"/>
              </a:solidFill>
            </a:endParaRPr>
          </a:p>
        </p:txBody>
      </p:sp>
      <p:sp>
        <p:nvSpPr>
          <p:cNvPr id="9" name="TextBox 8"/>
          <p:cNvSpPr txBox="1"/>
          <p:nvPr/>
        </p:nvSpPr>
        <p:spPr>
          <a:xfrm>
            <a:off x="6096000" y="5005381"/>
            <a:ext cx="5657088" cy="1938992"/>
          </a:xfrm>
          <a:prstGeom prst="rect">
            <a:avLst/>
          </a:prstGeom>
          <a:noFill/>
        </p:spPr>
        <p:txBody>
          <a:bodyPr wrap="square" rtlCol="0">
            <a:spAutoFit/>
          </a:bodyPr>
          <a:lstStyle/>
          <a:p>
            <a:r>
              <a:rPr lang="en-US" sz="4000" dirty="0" smtClean="0">
                <a:solidFill>
                  <a:srgbClr val="FFFF00"/>
                </a:solidFill>
              </a:rPr>
              <a:t>Carriers ‘peer’ SIP now and TDM / copper being retired</a:t>
            </a:r>
            <a:endParaRPr lang="en-US" sz="4000" dirty="0">
              <a:solidFill>
                <a:srgbClr val="FFFF00"/>
              </a:solidFill>
            </a:endParaRPr>
          </a:p>
        </p:txBody>
      </p:sp>
    </p:spTree>
    <p:extLst>
      <p:ext uri="{BB962C8B-B14F-4D97-AF65-F5344CB8AC3E}">
        <p14:creationId xmlns:p14="http://schemas.microsoft.com/office/powerpoint/2010/main" val="2562262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xit" presetSubtype="0" fill="hold" grpId="1" nodeType="clickEffect">
                                  <p:stCondLst>
                                    <p:cond delay="0"/>
                                  </p:stCondLst>
                                  <p:childTnLst>
                                    <p:animEffect transition="out" filter="fade">
                                      <p:cBhvr>
                                        <p:cTn id="13" dur="500"/>
                                        <p:tgtEl>
                                          <p:spTgt spid="5"/>
                                        </p:tgtEl>
                                      </p:cBhvr>
                                    </p:animEffect>
                                    <p:set>
                                      <p:cBhvr>
                                        <p:cTn id="14" dur="1" fill="hold">
                                          <p:stCondLst>
                                            <p:cond delay="499"/>
                                          </p:stCondLst>
                                        </p:cTn>
                                        <p:tgtEl>
                                          <p:spTgt spid="5"/>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grpId="1" nodeType="clickEffect">
                                  <p:stCondLst>
                                    <p:cond delay="0"/>
                                  </p:stCondLst>
                                  <p:childTnLst>
                                    <p:animEffect transition="out" filter="fade">
                                      <p:cBhvr>
                                        <p:cTn id="23" dur="500"/>
                                        <p:tgtEl>
                                          <p:spTgt spid="7"/>
                                        </p:tgtEl>
                                      </p:cBhvr>
                                    </p:animEffect>
                                    <p:set>
                                      <p:cBhvr>
                                        <p:cTn id="24" dur="1" fill="hold">
                                          <p:stCondLst>
                                            <p:cond delay="499"/>
                                          </p:stCondLst>
                                        </p:cTn>
                                        <p:tgtEl>
                                          <p:spTgt spid="7"/>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xit" presetSubtype="0" fill="hold" grpId="1" nodeType="clickEffect">
                                  <p:stCondLst>
                                    <p:cond delay="0"/>
                                  </p:stCondLst>
                                  <p:childTnLst>
                                    <p:animEffect transition="out" filter="fade">
                                      <p:cBhvr>
                                        <p:cTn id="33" dur="500"/>
                                        <p:tgtEl>
                                          <p:spTgt spid="8"/>
                                        </p:tgtEl>
                                      </p:cBhvr>
                                    </p:animEffect>
                                    <p:set>
                                      <p:cBhvr>
                                        <p:cTn id="34" dur="1" fill="hold">
                                          <p:stCondLst>
                                            <p:cond delay="499"/>
                                          </p:stCondLst>
                                        </p:cTn>
                                        <p:tgtEl>
                                          <p:spTgt spid="8"/>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500"/>
                                        <p:tgtEl>
                                          <p:spTgt spid="9"/>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xit" presetSubtype="0" fill="hold" grpId="1" nodeType="clickEffect">
                                  <p:stCondLst>
                                    <p:cond delay="0"/>
                                  </p:stCondLst>
                                  <p:childTnLst>
                                    <p:animEffect transition="out" filter="fade">
                                      <p:cBhvr>
                                        <p:cTn id="43" dur="500"/>
                                        <p:tgtEl>
                                          <p:spTgt spid="9"/>
                                        </p:tgtEl>
                                      </p:cBhvr>
                                    </p:animEffect>
                                    <p:set>
                                      <p:cBhvr>
                                        <p:cTn id="44"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7" grpId="0"/>
      <p:bldP spid="7" grpId="1"/>
      <p:bldP spid="8" grpId="0"/>
      <p:bldP spid="8" grpId="1"/>
      <p:bldP spid="9" grpId="0"/>
      <p:bldP spid="9"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grayscl/>
            <a:extLst>
              <a:ext uri="{BEBA8EAE-BF5A-486C-A8C5-ECC9F3942E4B}">
                <a14:imgProps xmlns:a14="http://schemas.microsoft.com/office/drawing/2010/main">
                  <a14:imgLayer r:embed="rId4">
                    <a14:imgEffect>
                      <a14:brightnessContrast bright="-28000"/>
                    </a14:imgEffect>
                  </a14:imgLayer>
                </a14:imgProps>
              </a:ext>
            </a:extLst>
          </a:blip>
          <a:stretch>
            <a:fillRect/>
          </a:stretch>
        </p:blipFill>
        <p:spPr>
          <a:xfrm>
            <a:off x="6678735" y="3016251"/>
            <a:ext cx="5336498" cy="4002373"/>
          </a:xfrm>
          <a:prstGeom prst="rect">
            <a:avLst/>
          </a:prstGeom>
          <a:effectLst>
            <a:softEdge rad="469900"/>
          </a:effectLst>
        </p:spPr>
      </p:pic>
      <p:sp>
        <p:nvSpPr>
          <p:cNvPr id="2" name="Title 1"/>
          <p:cNvSpPr>
            <a:spLocks noGrp="1"/>
          </p:cNvSpPr>
          <p:nvPr>
            <p:ph type="title"/>
          </p:nvPr>
        </p:nvSpPr>
        <p:spPr/>
        <p:txBody>
          <a:bodyPr/>
          <a:lstStyle/>
          <a:p>
            <a:r>
              <a:rPr lang="en-US" b="1" dirty="0" smtClean="0">
                <a:solidFill>
                  <a:srgbClr val="FFFF00"/>
                </a:solidFill>
              </a:rPr>
              <a:t>The move to IP based PBX</a:t>
            </a:r>
            <a:endParaRPr lang="en-US" b="1" dirty="0">
              <a:solidFill>
                <a:srgbClr val="FFFF00"/>
              </a:solidFill>
            </a:endParaRPr>
          </a:p>
        </p:txBody>
      </p:sp>
      <p:sp>
        <p:nvSpPr>
          <p:cNvPr id="3" name="Content Placeholder 2"/>
          <p:cNvSpPr>
            <a:spLocks noGrp="1"/>
          </p:cNvSpPr>
          <p:nvPr>
            <p:ph idx="1"/>
          </p:nvPr>
        </p:nvSpPr>
        <p:spPr>
          <a:xfrm>
            <a:off x="838200" y="1690688"/>
            <a:ext cx="8508784" cy="4166211"/>
          </a:xfrm>
        </p:spPr>
        <p:txBody>
          <a:bodyPr>
            <a:noAutofit/>
          </a:bodyPr>
          <a:lstStyle/>
          <a:p>
            <a:r>
              <a:rPr lang="en-US" sz="3200" dirty="0" smtClean="0">
                <a:solidFill>
                  <a:srgbClr val="FFFF00"/>
                </a:solidFill>
              </a:rPr>
              <a:t>Cash savings, mobility, and features!</a:t>
            </a:r>
          </a:p>
          <a:p>
            <a:r>
              <a:rPr lang="en-US" sz="3200" dirty="0" smtClean="0">
                <a:solidFill>
                  <a:srgbClr val="FFFF00"/>
                </a:solidFill>
              </a:rPr>
              <a:t>Internet enables</a:t>
            </a:r>
            <a:endParaRPr lang="en-US" sz="3200" dirty="0">
              <a:solidFill>
                <a:srgbClr val="FFFF00"/>
              </a:solidFill>
            </a:endParaRPr>
          </a:p>
          <a:p>
            <a:pPr lvl="1"/>
            <a:r>
              <a:rPr lang="en-US" sz="2800" dirty="0" smtClean="0">
                <a:solidFill>
                  <a:srgbClr val="FFFF00"/>
                </a:solidFill>
              </a:rPr>
              <a:t>“</a:t>
            </a:r>
            <a:r>
              <a:rPr lang="en-US" sz="2800" dirty="0" err="1" smtClean="0">
                <a:solidFill>
                  <a:srgbClr val="FFFF00"/>
                </a:solidFill>
              </a:rPr>
              <a:t>Trunking</a:t>
            </a:r>
            <a:r>
              <a:rPr lang="en-US" sz="2800" dirty="0" smtClean="0">
                <a:solidFill>
                  <a:srgbClr val="FFFF00"/>
                </a:solidFill>
              </a:rPr>
              <a:t>” </a:t>
            </a:r>
            <a:r>
              <a:rPr lang="en-US" sz="2800" dirty="0">
                <a:solidFill>
                  <a:srgbClr val="FFFF00"/>
                </a:solidFill>
              </a:rPr>
              <a:t>to </a:t>
            </a:r>
            <a:r>
              <a:rPr lang="en-US" sz="2800" dirty="0" smtClean="0">
                <a:solidFill>
                  <a:srgbClr val="FFFF00"/>
                </a:solidFill>
              </a:rPr>
              <a:t>your choice of provider from local </a:t>
            </a:r>
            <a:r>
              <a:rPr lang="en-US" sz="2800" dirty="0">
                <a:solidFill>
                  <a:srgbClr val="FFFF00"/>
                </a:solidFill>
              </a:rPr>
              <a:t>PBX (Asterisk / </a:t>
            </a:r>
            <a:r>
              <a:rPr lang="en-US" sz="2800" dirty="0" err="1">
                <a:solidFill>
                  <a:srgbClr val="FFFF00"/>
                </a:solidFill>
              </a:rPr>
              <a:t>FreePBX</a:t>
            </a:r>
            <a:r>
              <a:rPr lang="en-US" sz="2800" dirty="0">
                <a:solidFill>
                  <a:srgbClr val="FFFF00"/>
                </a:solidFill>
              </a:rPr>
              <a:t> / </a:t>
            </a:r>
            <a:r>
              <a:rPr lang="en-US" sz="2800" dirty="0" err="1">
                <a:solidFill>
                  <a:srgbClr val="FFFF00"/>
                </a:solidFill>
              </a:rPr>
              <a:t>Trixbox</a:t>
            </a:r>
            <a:r>
              <a:rPr lang="en-US" sz="2800" dirty="0">
                <a:solidFill>
                  <a:srgbClr val="FFFF00"/>
                </a:solidFill>
              </a:rPr>
              <a:t>, Cisco, Avaya, </a:t>
            </a:r>
            <a:r>
              <a:rPr lang="en-US" sz="2800" dirty="0" smtClean="0">
                <a:solidFill>
                  <a:srgbClr val="FFFF00"/>
                </a:solidFill>
              </a:rPr>
              <a:t>Lync, </a:t>
            </a:r>
            <a:r>
              <a:rPr lang="en-US" sz="2800" dirty="0" err="1" smtClean="0">
                <a:solidFill>
                  <a:srgbClr val="FFFF00"/>
                </a:solidFill>
              </a:rPr>
              <a:t>etc</a:t>
            </a:r>
            <a:r>
              <a:rPr lang="en-US" sz="2800" dirty="0" smtClean="0">
                <a:solidFill>
                  <a:srgbClr val="FFFF00"/>
                </a:solidFill>
              </a:rPr>
              <a:t>)</a:t>
            </a:r>
          </a:p>
          <a:p>
            <a:pPr lvl="1"/>
            <a:r>
              <a:rPr lang="en-US" sz="2800" dirty="0" smtClean="0">
                <a:solidFill>
                  <a:srgbClr val="FFFF00"/>
                </a:solidFill>
              </a:rPr>
              <a:t>Cloud PBX services</a:t>
            </a:r>
            <a:endParaRPr lang="en-US" sz="2800" dirty="0">
              <a:solidFill>
                <a:srgbClr val="FFFF00"/>
              </a:solidFill>
            </a:endParaRPr>
          </a:p>
          <a:p>
            <a:pPr lvl="1"/>
            <a:r>
              <a:rPr lang="en-US" sz="2800" dirty="0" smtClean="0">
                <a:solidFill>
                  <a:srgbClr val="FFFF00"/>
                </a:solidFill>
              </a:rPr>
              <a:t>SIP </a:t>
            </a:r>
            <a:r>
              <a:rPr lang="en-US" sz="2800" dirty="0">
                <a:solidFill>
                  <a:srgbClr val="FFFF00"/>
                </a:solidFill>
              </a:rPr>
              <a:t>enabled “hard </a:t>
            </a:r>
            <a:r>
              <a:rPr lang="en-US" sz="2800" dirty="0" smtClean="0">
                <a:solidFill>
                  <a:srgbClr val="FFFF00"/>
                </a:solidFill>
              </a:rPr>
              <a:t>phones”, soft clients, </a:t>
            </a:r>
            <a:r>
              <a:rPr lang="en-US" sz="2800" dirty="0">
                <a:solidFill>
                  <a:srgbClr val="FFFF00"/>
                </a:solidFill>
              </a:rPr>
              <a:t>&amp; Integrated Access Devices (IAD)</a:t>
            </a:r>
          </a:p>
          <a:p>
            <a:pPr lvl="1"/>
            <a:r>
              <a:rPr lang="en-US" sz="2800" dirty="0">
                <a:solidFill>
                  <a:srgbClr val="FFFF00"/>
                </a:solidFill>
              </a:rPr>
              <a:t>Remote </a:t>
            </a:r>
            <a:r>
              <a:rPr lang="en-US" sz="2800" dirty="0" smtClean="0">
                <a:solidFill>
                  <a:srgbClr val="FFFF00"/>
                </a:solidFill>
              </a:rPr>
              <a:t>admin</a:t>
            </a:r>
          </a:p>
          <a:p>
            <a:r>
              <a:rPr lang="en-US" sz="3200" dirty="0">
                <a:solidFill>
                  <a:srgbClr val="FFFF00"/>
                </a:solidFill>
              </a:rPr>
              <a:t>Have to </a:t>
            </a:r>
            <a:r>
              <a:rPr lang="en-US" sz="3200" u="sng" dirty="0">
                <a:solidFill>
                  <a:srgbClr val="FFFF00"/>
                </a:solidFill>
              </a:rPr>
              <a:t>connect</a:t>
            </a:r>
            <a:r>
              <a:rPr lang="en-US" sz="3200" dirty="0">
                <a:solidFill>
                  <a:srgbClr val="FFFF00"/>
                </a:solidFill>
              </a:rPr>
              <a:t> to </a:t>
            </a:r>
            <a:r>
              <a:rPr lang="en-US" sz="3200" dirty="0" smtClean="0">
                <a:solidFill>
                  <a:srgbClr val="FFFF00"/>
                </a:solidFill>
              </a:rPr>
              <a:t>benefit – uh oh</a:t>
            </a:r>
            <a:endParaRPr lang="en-US" sz="3200" dirty="0">
              <a:solidFill>
                <a:srgbClr val="FFFF00"/>
              </a:solidFill>
            </a:endParaRPr>
          </a:p>
        </p:txBody>
      </p:sp>
    </p:spTree>
    <p:extLst>
      <p:ext uri="{BB962C8B-B14F-4D97-AF65-F5344CB8AC3E}">
        <p14:creationId xmlns:p14="http://schemas.microsoft.com/office/powerpoint/2010/main" val="411815053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http://quicklol.com/wp-content/uploads/2013/02/drunk-baby-meme-templat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34651" y="1196695"/>
            <a:ext cx="7094287" cy="479695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430093" y="488809"/>
            <a:ext cx="7198845" cy="707886"/>
          </a:xfrm>
          <a:prstGeom prst="rect">
            <a:avLst/>
          </a:prstGeom>
          <a:noFill/>
        </p:spPr>
        <p:txBody>
          <a:bodyPr wrap="square" rtlCol="0">
            <a:spAutoFit/>
          </a:bodyPr>
          <a:lstStyle/>
          <a:p>
            <a:pPr algn="ctr"/>
            <a:r>
              <a:rPr lang="en-US" sz="4000" b="1" dirty="0" smtClean="0">
                <a:solidFill>
                  <a:schemeClr val="bg1"/>
                </a:solidFill>
              </a:rPr>
              <a:t>I am </a:t>
            </a:r>
            <a:r>
              <a:rPr lang="en-US" sz="4000" b="1" dirty="0" err="1" smtClean="0">
                <a:solidFill>
                  <a:schemeClr val="bg1"/>
                </a:solidFill>
              </a:rPr>
              <a:t>Sooo</a:t>
            </a:r>
            <a:r>
              <a:rPr lang="en-US" sz="4000" b="1" dirty="0" smtClean="0">
                <a:solidFill>
                  <a:schemeClr val="bg1"/>
                </a:solidFill>
              </a:rPr>
              <a:t> messed up,</a:t>
            </a:r>
            <a:endParaRPr lang="en-US" sz="4000" b="1" dirty="0">
              <a:solidFill>
                <a:schemeClr val="bg1"/>
              </a:solidFill>
            </a:endParaRPr>
          </a:p>
        </p:txBody>
      </p:sp>
      <p:sp>
        <p:nvSpPr>
          <p:cNvPr id="7" name="TextBox 6"/>
          <p:cNvSpPr txBox="1"/>
          <p:nvPr/>
        </p:nvSpPr>
        <p:spPr>
          <a:xfrm>
            <a:off x="2042281" y="5993648"/>
            <a:ext cx="8550691" cy="707886"/>
          </a:xfrm>
          <a:prstGeom prst="rect">
            <a:avLst/>
          </a:prstGeom>
          <a:noFill/>
        </p:spPr>
        <p:txBody>
          <a:bodyPr wrap="square" rtlCol="0">
            <a:spAutoFit/>
          </a:bodyPr>
          <a:lstStyle/>
          <a:p>
            <a:r>
              <a:rPr lang="en-US" sz="4000" b="1" dirty="0" smtClean="0">
                <a:solidFill>
                  <a:schemeClr val="bg1"/>
                </a:solidFill>
              </a:rPr>
              <a:t>But that’s nothing compared to SIP …</a:t>
            </a:r>
            <a:endParaRPr lang="en-US" sz="4000" b="1" dirty="0">
              <a:solidFill>
                <a:schemeClr val="bg1"/>
              </a:solidFill>
            </a:endParaRPr>
          </a:p>
        </p:txBody>
      </p:sp>
    </p:spTree>
    <p:extLst>
      <p:ext uri="{BB962C8B-B14F-4D97-AF65-F5344CB8AC3E}">
        <p14:creationId xmlns:p14="http://schemas.microsoft.com/office/powerpoint/2010/main" val="365012494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idx="1"/>
          </p:nvPr>
        </p:nvSpPr>
        <p:spPr>
          <a:xfrm>
            <a:off x="838200" y="1501824"/>
            <a:ext cx="10515600" cy="4351338"/>
          </a:xfrm>
        </p:spPr>
        <p:txBody>
          <a:bodyPr>
            <a:noAutofit/>
          </a:bodyPr>
          <a:lstStyle/>
          <a:p>
            <a:pPr marL="0" indent="0">
              <a:lnSpc>
                <a:spcPct val="80000"/>
              </a:lnSpc>
              <a:spcBef>
                <a:spcPts val="0"/>
              </a:spcBef>
              <a:buNone/>
            </a:pPr>
            <a:r>
              <a:rPr lang="en-US" sz="1800" b="1" dirty="0">
                <a:solidFill>
                  <a:schemeClr val="bg1"/>
                </a:solidFill>
                <a:latin typeface="Courier New" pitchFamily="49" charset="0"/>
                <a:cs typeface="Courier New" pitchFamily="49" charset="0"/>
              </a:rPr>
              <a:t>INVITE </a:t>
            </a:r>
            <a:r>
              <a:rPr lang="en-US" sz="1800" b="1" dirty="0" smtClean="0">
                <a:solidFill>
                  <a:schemeClr val="bg1"/>
                </a:solidFill>
                <a:latin typeface="Courier New" pitchFamily="49" charset="0"/>
                <a:cs typeface="Courier New" pitchFamily="49" charset="0"/>
              </a:rPr>
              <a:t>sip:19195551212@skynet.net </a:t>
            </a:r>
            <a:r>
              <a:rPr lang="en-US" sz="1800" b="1" dirty="0">
                <a:solidFill>
                  <a:schemeClr val="bg1"/>
                </a:solidFill>
                <a:latin typeface="Courier New" pitchFamily="49" charset="0"/>
                <a:cs typeface="Courier New" pitchFamily="49" charset="0"/>
              </a:rPr>
              <a:t>SIP/2.0</a:t>
            </a:r>
          </a:p>
          <a:p>
            <a:pPr marL="0" indent="0">
              <a:lnSpc>
                <a:spcPct val="80000"/>
              </a:lnSpc>
              <a:spcBef>
                <a:spcPts val="0"/>
              </a:spcBef>
              <a:buNone/>
            </a:pPr>
            <a:r>
              <a:rPr lang="en-US" sz="1800" b="1" dirty="0">
                <a:solidFill>
                  <a:schemeClr val="bg1"/>
                </a:solidFill>
                <a:latin typeface="Courier New" pitchFamily="49" charset="0"/>
                <a:cs typeface="Courier New" pitchFamily="49" charset="0"/>
              </a:rPr>
              <a:t>Via: SIP/2.0/UDP 10.1.3.3:5060;branch=z9hG4bKb27061747269636b</a:t>
            </a:r>
          </a:p>
          <a:p>
            <a:pPr marL="0" indent="0">
              <a:lnSpc>
                <a:spcPct val="80000"/>
              </a:lnSpc>
              <a:spcBef>
                <a:spcPts val="0"/>
              </a:spcBef>
              <a:buNone/>
            </a:pPr>
            <a:r>
              <a:rPr lang="en-US" sz="1800" b="1" dirty="0">
                <a:solidFill>
                  <a:schemeClr val="bg1"/>
                </a:solidFill>
                <a:latin typeface="Courier New" pitchFamily="49" charset="0"/>
                <a:cs typeface="Courier New" pitchFamily="49" charset="0"/>
              </a:rPr>
              <a:t>From: “</a:t>
            </a:r>
            <a:r>
              <a:rPr lang="en-US" sz="1800" b="1" dirty="0" err="1">
                <a:solidFill>
                  <a:schemeClr val="bg1"/>
                </a:solidFill>
                <a:latin typeface="Courier New" pitchFamily="49" charset="0"/>
                <a:cs typeface="Courier New" pitchFamily="49" charset="0"/>
              </a:rPr>
              <a:t>JConnor</a:t>
            </a:r>
            <a:r>
              <a:rPr lang="en-US" sz="1800" b="1" dirty="0">
                <a:solidFill>
                  <a:schemeClr val="bg1"/>
                </a:solidFill>
                <a:latin typeface="Courier New" pitchFamily="49" charset="0"/>
                <a:cs typeface="Courier New" pitchFamily="49" charset="0"/>
              </a:rPr>
              <a:t>“ &lt;sip:15554141337@10.1.3.3:5060&gt;;tag=18de4db33f</a:t>
            </a:r>
          </a:p>
          <a:p>
            <a:pPr marL="0" indent="0">
              <a:lnSpc>
                <a:spcPct val="80000"/>
              </a:lnSpc>
              <a:spcBef>
                <a:spcPts val="0"/>
              </a:spcBef>
              <a:buNone/>
            </a:pPr>
            <a:r>
              <a:rPr lang="en-US" sz="1800" b="1" dirty="0">
                <a:solidFill>
                  <a:schemeClr val="bg1"/>
                </a:solidFill>
                <a:latin typeface="Courier New" pitchFamily="49" charset="0"/>
                <a:cs typeface="Courier New" pitchFamily="49" charset="0"/>
              </a:rPr>
              <a:t>To: "</a:t>
            </a:r>
            <a:r>
              <a:rPr lang="en-US" sz="1800" b="1" dirty="0" smtClean="0">
                <a:solidFill>
                  <a:schemeClr val="bg1"/>
                </a:solidFill>
                <a:latin typeface="Courier New" pitchFamily="49" charset="0"/>
                <a:cs typeface="Courier New" pitchFamily="49" charset="0"/>
              </a:rPr>
              <a:t>19195551212</a:t>
            </a:r>
            <a:r>
              <a:rPr lang="en-US" sz="1800" b="1" dirty="0">
                <a:solidFill>
                  <a:schemeClr val="bg1"/>
                </a:solidFill>
                <a:latin typeface="Courier New" pitchFamily="49" charset="0"/>
                <a:cs typeface="Courier New" pitchFamily="49" charset="0"/>
              </a:rPr>
              <a:t>" &lt;</a:t>
            </a:r>
            <a:r>
              <a:rPr lang="en-US" sz="1800" b="1" dirty="0" smtClean="0">
                <a:solidFill>
                  <a:schemeClr val="bg1"/>
                </a:solidFill>
                <a:latin typeface="Courier New" pitchFamily="49" charset="0"/>
                <a:cs typeface="Courier New" pitchFamily="49" charset="0"/>
              </a:rPr>
              <a:t>sip:19195551212@skynet.net&gt;</a:t>
            </a:r>
            <a:endParaRPr lang="en-US" sz="1800" b="1" dirty="0">
              <a:solidFill>
                <a:schemeClr val="bg1"/>
              </a:solidFill>
              <a:latin typeface="Courier New" pitchFamily="49" charset="0"/>
              <a:cs typeface="Courier New" pitchFamily="49" charset="0"/>
            </a:endParaRPr>
          </a:p>
          <a:p>
            <a:pPr marL="0" indent="0">
              <a:lnSpc>
                <a:spcPct val="80000"/>
              </a:lnSpc>
              <a:spcBef>
                <a:spcPts val="0"/>
              </a:spcBef>
              <a:buNone/>
            </a:pPr>
            <a:r>
              <a:rPr lang="en-US" sz="1800" b="1" dirty="0">
                <a:solidFill>
                  <a:schemeClr val="bg1"/>
                </a:solidFill>
                <a:latin typeface="Courier New" pitchFamily="49" charset="0"/>
                <a:cs typeface="Courier New" pitchFamily="49" charset="0"/>
              </a:rPr>
              <a:t>Call-ID: 19424e0d9187654209ed34db33f</a:t>
            </a:r>
          </a:p>
          <a:p>
            <a:pPr marL="0" indent="0">
              <a:lnSpc>
                <a:spcPct val="80000"/>
              </a:lnSpc>
              <a:spcBef>
                <a:spcPts val="0"/>
              </a:spcBef>
              <a:buNone/>
            </a:pPr>
            <a:r>
              <a:rPr lang="en-US" sz="1800" b="1" dirty="0" err="1">
                <a:solidFill>
                  <a:schemeClr val="bg1"/>
                </a:solidFill>
                <a:latin typeface="Courier New" pitchFamily="49" charset="0"/>
                <a:cs typeface="Courier New" pitchFamily="49" charset="0"/>
              </a:rPr>
              <a:t>CSeq</a:t>
            </a:r>
            <a:r>
              <a:rPr lang="en-US" sz="1800" b="1" dirty="0">
                <a:solidFill>
                  <a:schemeClr val="bg1"/>
                </a:solidFill>
                <a:latin typeface="Courier New" pitchFamily="49" charset="0"/>
                <a:cs typeface="Courier New" pitchFamily="49" charset="0"/>
              </a:rPr>
              <a:t>: 1 INVITE</a:t>
            </a:r>
          </a:p>
          <a:p>
            <a:pPr marL="0" indent="0">
              <a:lnSpc>
                <a:spcPct val="80000"/>
              </a:lnSpc>
              <a:spcBef>
                <a:spcPts val="0"/>
              </a:spcBef>
              <a:buNone/>
            </a:pPr>
            <a:r>
              <a:rPr lang="en-US" sz="1800" b="1" dirty="0">
                <a:solidFill>
                  <a:schemeClr val="bg1"/>
                </a:solidFill>
                <a:latin typeface="Courier New" pitchFamily="49" charset="0"/>
                <a:cs typeface="Courier New" pitchFamily="49" charset="0"/>
              </a:rPr>
              <a:t>Max-Forwards: 70</a:t>
            </a:r>
          </a:p>
          <a:p>
            <a:pPr marL="0" indent="0">
              <a:lnSpc>
                <a:spcPct val="80000"/>
              </a:lnSpc>
              <a:spcBef>
                <a:spcPts val="0"/>
              </a:spcBef>
              <a:buNone/>
            </a:pPr>
            <a:r>
              <a:rPr lang="en-US" sz="1800" b="1" dirty="0">
                <a:solidFill>
                  <a:schemeClr val="bg1"/>
                </a:solidFill>
                <a:latin typeface="Courier New" pitchFamily="49" charset="0"/>
                <a:cs typeface="Courier New" pitchFamily="49" charset="0"/>
              </a:rPr>
              <a:t>User-Agent: </a:t>
            </a:r>
            <a:r>
              <a:rPr lang="en-US" sz="1800" b="1" dirty="0" err="1">
                <a:solidFill>
                  <a:schemeClr val="bg1"/>
                </a:solidFill>
                <a:latin typeface="Courier New" pitchFamily="49" charset="0"/>
                <a:cs typeface="Courier New" pitchFamily="49" charset="0"/>
              </a:rPr>
              <a:t>BigTelcoVendor</a:t>
            </a:r>
            <a:r>
              <a:rPr lang="en-US" sz="1800" b="1" dirty="0">
                <a:solidFill>
                  <a:schemeClr val="bg1"/>
                </a:solidFill>
                <a:latin typeface="Courier New" pitchFamily="49" charset="0"/>
                <a:cs typeface="Courier New" pitchFamily="49" charset="0"/>
              </a:rPr>
              <a:t>/R16.4.1.1</a:t>
            </a:r>
          </a:p>
          <a:p>
            <a:pPr marL="0" indent="0">
              <a:lnSpc>
                <a:spcPct val="80000"/>
              </a:lnSpc>
              <a:spcBef>
                <a:spcPts val="0"/>
              </a:spcBef>
              <a:buNone/>
            </a:pPr>
            <a:r>
              <a:rPr lang="en-US" sz="1800" b="1" dirty="0">
                <a:solidFill>
                  <a:schemeClr val="bg1"/>
                </a:solidFill>
                <a:latin typeface="Courier New" pitchFamily="49" charset="0"/>
                <a:cs typeface="Courier New" pitchFamily="49" charset="0"/>
              </a:rPr>
              <a:t>Supported: 100rel,timer,replaces,join,histinfo</a:t>
            </a:r>
          </a:p>
          <a:p>
            <a:pPr marL="0" indent="0">
              <a:lnSpc>
                <a:spcPct val="80000"/>
              </a:lnSpc>
              <a:spcBef>
                <a:spcPts val="0"/>
              </a:spcBef>
              <a:buNone/>
            </a:pPr>
            <a:r>
              <a:rPr lang="en-US" sz="1800" b="1" dirty="0">
                <a:solidFill>
                  <a:schemeClr val="bg1"/>
                </a:solidFill>
                <a:latin typeface="Courier New" pitchFamily="49" charset="0"/>
                <a:cs typeface="Courier New" pitchFamily="49" charset="0"/>
              </a:rPr>
              <a:t>Allow: INVITE,CANCEL,BYE,ACK,NOTIFY,REFER,OPTIONS,INFO,PUBLISH</a:t>
            </a:r>
          </a:p>
          <a:p>
            <a:pPr marL="0" indent="0">
              <a:lnSpc>
                <a:spcPct val="80000"/>
              </a:lnSpc>
              <a:spcBef>
                <a:spcPts val="0"/>
              </a:spcBef>
              <a:buNone/>
            </a:pPr>
            <a:r>
              <a:rPr lang="en-US" sz="1800" b="1" dirty="0">
                <a:solidFill>
                  <a:schemeClr val="bg1"/>
                </a:solidFill>
                <a:latin typeface="Courier New" pitchFamily="49" charset="0"/>
                <a:cs typeface="Courier New" pitchFamily="49" charset="0"/>
              </a:rPr>
              <a:t>Contact: “</a:t>
            </a:r>
            <a:r>
              <a:rPr lang="en-US" sz="1800" b="1" dirty="0" err="1">
                <a:solidFill>
                  <a:schemeClr val="bg1"/>
                </a:solidFill>
                <a:latin typeface="Courier New" pitchFamily="49" charset="0"/>
                <a:cs typeface="Courier New" pitchFamily="49" charset="0"/>
              </a:rPr>
              <a:t>JConnor</a:t>
            </a:r>
            <a:r>
              <a:rPr lang="en-US" sz="1800" b="1" dirty="0">
                <a:solidFill>
                  <a:schemeClr val="bg1"/>
                </a:solidFill>
                <a:latin typeface="Courier New" pitchFamily="49" charset="0"/>
                <a:cs typeface="Courier New" pitchFamily="49" charset="0"/>
              </a:rPr>
              <a:t>" &lt;sip:15554141337@10.1.3.3:5060;transport=</a:t>
            </a:r>
            <a:r>
              <a:rPr lang="en-US" sz="1800" b="1" dirty="0" err="1">
                <a:solidFill>
                  <a:schemeClr val="bg1"/>
                </a:solidFill>
                <a:latin typeface="Courier New" pitchFamily="49" charset="0"/>
                <a:cs typeface="Courier New" pitchFamily="49" charset="0"/>
              </a:rPr>
              <a:t>udp</a:t>
            </a:r>
            <a:r>
              <a:rPr lang="en-US" sz="1800" b="1" dirty="0">
                <a:solidFill>
                  <a:schemeClr val="bg1"/>
                </a:solidFill>
                <a:latin typeface="Courier New" pitchFamily="49" charset="0"/>
                <a:cs typeface="Courier New" pitchFamily="49" charset="0"/>
              </a:rPr>
              <a:t>&gt;</a:t>
            </a:r>
          </a:p>
          <a:p>
            <a:pPr marL="0" indent="0">
              <a:lnSpc>
                <a:spcPct val="80000"/>
              </a:lnSpc>
              <a:spcBef>
                <a:spcPts val="0"/>
              </a:spcBef>
              <a:buNone/>
            </a:pPr>
            <a:r>
              <a:rPr lang="en-US" sz="1800" b="1" dirty="0">
                <a:solidFill>
                  <a:schemeClr val="bg1"/>
                </a:solidFill>
                <a:latin typeface="Courier New" pitchFamily="49" charset="0"/>
                <a:cs typeface="Courier New" pitchFamily="49" charset="0"/>
              </a:rPr>
              <a:t>Content-Type: application/</a:t>
            </a:r>
            <a:r>
              <a:rPr lang="en-US" sz="1800" b="1" dirty="0" err="1">
                <a:solidFill>
                  <a:schemeClr val="bg1"/>
                </a:solidFill>
                <a:latin typeface="Courier New" pitchFamily="49" charset="0"/>
                <a:cs typeface="Courier New" pitchFamily="49" charset="0"/>
              </a:rPr>
              <a:t>sdp</a:t>
            </a:r>
            <a:endParaRPr lang="en-US" sz="1800" b="1" dirty="0">
              <a:solidFill>
                <a:schemeClr val="bg1"/>
              </a:solidFill>
              <a:latin typeface="Courier New" pitchFamily="49" charset="0"/>
              <a:cs typeface="Courier New" pitchFamily="49" charset="0"/>
            </a:endParaRPr>
          </a:p>
          <a:p>
            <a:pPr marL="0" indent="0">
              <a:lnSpc>
                <a:spcPct val="80000"/>
              </a:lnSpc>
              <a:spcBef>
                <a:spcPts val="0"/>
              </a:spcBef>
              <a:buNone/>
            </a:pPr>
            <a:r>
              <a:rPr lang="en-US" sz="1800" b="1" dirty="0">
                <a:solidFill>
                  <a:schemeClr val="bg1"/>
                </a:solidFill>
                <a:latin typeface="Courier New" pitchFamily="49" charset="0"/>
                <a:cs typeface="Courier New" pitchFamily="49" charset="0"/>
              </a:rPr>
              <a:t>Content-Length: 165</a:t>
            </a:r>
          </a:p>
          <a:p>
            <a:pPr marL="0" indent="0">
              <a:lnSpc>
                <a:spcPct val="80000"/>
              </a:lnSpc>
              <a:spcBef>
                <a:spcPts val="0"/>
              </a:spcBef>
              <a:buNone/>
            </a:pPr>
            <a:endParaRPr lang="en-US" sz="1800" b="1" dirty="0">
              <a:solidFill>
                <a:schemeClr val="bg1"/>
              </a:solidFill>
              <a:latin typeface="Courier New" pitchFamily="49" charset="0"/>
              <a:cs typeface="Courier New" pitchFamily="49" charset="0"/>
            </a:endParaRPr>
          </a:p>
          <a:p>
            <a:pPr marL="0" indent="0">
              <a:lnSpc>
                <a:spcPct val="80000"/>
              </a:lnSpc>
              <a:spcBef>
                <a:spcPts val="0"/>
              </a:spcBef>
              <a:buNone/>
            </a:pPr>
            <a:r>
              <a:rPr lang="en-US" sz="1800" b="1" dirty="0" smtClean="0">
                <a:solidFill>
                  <a:schemeClr val="bg1"/>
                </a:solidFill>
                <a:latin typeface="Courier New" pitchFamily="49" charset="0"/>
                <a:cs typeface="Courier New" pitchFamily="49" charset="0"/>
              </a:rPr>
              <a:t>v=0</a:t>
            </a:r>
            <a:endParaRPr lang="en-US" sz="1800" b="1" dirty="0">
              <a:solidFill>
                <a:schemeClr val="bg1"/>
              </a:solidFill>
              <a:latin typeface="Courier New" pitchFamily="49" charset="0"/>
              <a:cs typeface="Courier New" pitchFamily="49" charset="0"/>
            </a:endParaRPr>
          </a:p>
          <a:p>
            <a:pPr marL="0" indent="0">
              <a:lnSpc>
                <a:spcPct val="80000"/>
              </a:lnSpc>
              <a:spcBef>
                <a:spcPts val="0"/>
              </a:spcBef>
              <a:buNone/>
            </a:pPr>
            <a:r>
              <a:rPr lang="en-US" sz="1800" b="1" dirty="0">
                <a:solidFill>
                  <a:schemeClr val="bg1"/>
                </a:solidFill>
                <a:latin typeface="Courier New" pitchFamily="49" charset="0"/>
                <a:cs typeface="Courier New" pitchFamily="49" charset="0"/>
              </a:rPr>
              <a:t>o=- 1 1 IN IP4 10.1.3.3</a:t>
            </a:r>
          </a:p>
          <a:p>
            <a:pPr marL="0" indent="0">
              <a:lnSpc>
                <a:spcPct val="80000"/>
              </a:lnSpc>
              <a:spcBef>
                <a:spcPts val="0"/>
              </a:spcBef>
              <a:buNone/>
            </a:pPr>
            <a:r>
              <a:rPr lang="en-US" sz="1800" b="1" dirty="0">
                <a:solidFill>
                  <a:schemeClr val="bg1"/>
                </a:solidFill>
                <a:latin typeface="Courier New" pitchFamily="49" charset="0"/>
                <a:cs typeface="Courier New" pitchFamily="49" charset="0"/>
              </a:rPr>
              <a:t>s=-</a:t>
            </a:r>
          </a:p>
          <a:p>
            <a:pPr marL="0" indent="0">
              <a:lnSpc>
                <a:spcPct val="80000"/>
              </a:lnSpc>
              <a:spcBef>
                <a:spcPts val="0"/>
              </a:spcBef>
              <a:buNone/>
            </a:pPr>
            <a:r>
              <a:rPr lang="en-US" sz="1800" b="1" dirty="0">
                <a:solidFill>
                  <a:schemeClr val="bg1"/>
                </a:solidFill>
                <a:latin typeface="Courier New" pitchFamily="49" charset="0"/>
                <a:cs typeface="Courier New" pitchFamily="49" charset="0"/>
              </a:rPr>
              <a:t>c=IN IP4 10.1.3.3</a:t>
            </a:r>
          </a:p>
          <a:p>
            <a:pPr marL="0" indent="0">
              <a:lnSpc>
                <a:spcPct val="80000"/>
              </a:lnSpc>
              <a:spcBef>
                <a:spcPts val="0"/>
              </a:spcBef>
              <a:buNone/>
            </a:pPr>
            <a:r>
              <a:rPr lang="en-US" sz="1800" b="1" dirty="0">
                <a:solidFill>
                  <a:schemeClr val="bg1"/>
                </a:solidFill>
                <a:latin typeface="Courier New" pitchFamily="49" charset="0"/>
                <a:cs typeface="Courier New" pitchFamily="49" charset="0"/>
              </a:rPr>
              <a:t>b=AS:64</a:t>
            </a:r>
          </a:p>
          <a:p>
            <a:pPr marL="0" indent="0">
              <a:lnSpc>
                <a:spcPct val="80000"/>
              </a:lnSpc>
              <a:spcBef>
                <a:spcPts val="0"/>
              </a:spcBef>
              <a:buNone/>
            </a:pPr>
            <a:r>
              <a:rPr lang="en-US" sz="1800" b="1" dirty="0">
                <a:solidFill>
                  <a:schemeClr val="bg1"/>
                </a:solidFill>
                <a:latin typeface="Courier New" pitchFamily="49" charset="0"/>
                <a:cs typeface="Courier New" pitchFamily="49" charset="0"/>
              </a:rPr>
              <a:t>t=0 0</a:t>
            </a:r>
          </a:p>
          <a:p>
            <a:pPr marL="0" indent="0">
              <a:lnSpc>
                <a:spcPct val="80000"/>
              </a:lnSpc>
              <a:spcBef>
                <a:spcPts val="0"/>
              </a:spcBef>
              <a:buNone/>
            </a:pPr>
            <a:r>
              <a:rPr lang="en-US" sz="1800" b="1" dirty="0">
                <a:solidFill>
                  <a:schemeClr val="bg1"/>
                </a:solidFill>
                <a:latin typeface="Courier New" pitchFamily="49" charset="0"/>
                <a:cs typeface="Courier New" pitchFamily="49" charset="0"/>
              </a:rPr>
              <a:t>m=audio 19001 RTP/AVP 0 127</a:t>
            </a:r>
          </a:p>
          <a:p>
            <a:pPr marL="0" indent="0">
              <a:lnSpc>
                <a:spcPct val="80000"/>
              </a:lnSpc>
              <a:spcBef>
                <a:spcPts val="0"/>
              </a:spcBef>
              <a:buNone/>
            </a:pPr>
            <a:r>
              <a:rPr lang="en-US" sz="1800" b="1" dirty="0">
                <a:solidFill>
                  <a:schemeClr val="bg1"/>
                </a:solidFill>
                <a:latin typeface="Courier New" pitchFamily="49" charset="0"/>
                <a:cs typeface="Courier New" pitchFamily="49" charset="0"/>
              </a:rPr>
              <a:t>a=rtpmap:0 PCMU/8000</a:t>
            </a:r>
          </a:p>
          <a:p>
            <a:pPr marL="0" indent="0">
              <a:lnSpc>
                <a:spcPct val="80000"/>
              </a:lnSpc>
              <a:spcBef>
                <a:spcPts val="0"/>
              </a:spcBef>
              <a:buNone/>
            </a:pPr>
            <a:r>
              <a:rPr lang="en-US" sz="1800" b="1" dirty="0">
                <a:solidFill>
                  <a:schemeClr val="bg1"/>
                </a:solidFill>
                <a:latin typeface="Courier New" pitchFamily="49" charset="0"/>
                <a:cs typeface="Courier New" pitchFamily="49" charset="0"/>
              </a:rPr>
              <a:t>a=rtpmap:127 telephone-event/8000</a:t>
            </a:r>
          </a:p>
        </p:txBody>
      </p:sp>
      <p:sp>
        <p:nvSpPr>
          <p:cNvPr id="7" name="Right Brace 6"/>
          <p:cNvSpPr/>
          <p:nvPr/>
        </p:nvSpPr>
        <p:spPr>
          <a:xfrm>
            <a:off x="10106031" y="4674685"/>
            <a:ext cx="381000" cy="1828800"/>
          </a:xfrm>
          <a:prstGeom prst="rightBrace">
            <a:avLst/>
          </a:prstGeom>
          <a:ln w="38100">
            <a:solidFill>
              <a:srgbClr val="00B0F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rgbClr val="21FA04"/>
              </a:solidFill>
            </a:endParaRPr>
          </a:p>
        </p:txBody>
      </p:sp>
      <p:sp>
        <p:nvSpPr>
          <p:cNvPr id="8" name="Right Brace 7"/>
          <p:cNvSpPr/>
          <p:nvPr/>
        </p:nvSpPr>
        <p:spPr>
          <a:xfrm>
            <a:off x="10106031" y="1512487"/>
            <a:ext cx="381000" cy="2812205"/>
          </a:xfrm>
          <a:prstGeom prst="rightBrace">
            <a:avLst>
              <a:gd name="adj1" fmla="val 0"/>
              <a:gd name="adj2" fmla="val 50000"/>
            </a:avLst>
          </a:prstGeom>
          <a:ln w="38100">
            <a:solidFill>
              <a:srgbClr val="C0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rgbClr val="21FA04"/>
              </a:solidFill>
            </a:endParaRPr>
          </a:p>
        </p:txBody>
      </p:sp>
      <p:sp>
        <p:nvSpPr>
          <p:cNvPr id="9" name="TextBox 8"/>
          <p:cNvSpPr txBox="1"/>
          <p:nvPr/>
        </p:nvSpPr>
        <p:spPr>
          <a:xfrm>
            <a:off x="10296531" y="5127420"/>
            <a:ext cx="1676399" cy="1015663"/>
          </a:xfrm>
          <a:prstGeom prst="rect">
            <a:avLst/>
          </a:prstGeom>
          <a:noFill/>
        </p:spPr>
        <p:txBody>
          <a:bodyPr wrap="square" rtlCol="0">
            <a:spAutoFit/>
          </a:bodyPr>
          <a:lstStyle/>
          <a:p>
            <a:pPr algn="ctr"/>
            <a:r>
              <a:rPr lang="en-US" sz="2000" b="1" dirty="0">
                <a:solidFill>
                  <a:srgbClr val="21FA04"/>
                </a:solidFill>
              </a:rPr>
              <a:t>SDP</a:t>
            </a:r>
          </a:p>
          <a:p>
            <a:pPr algn="ctr"/>
            <a:r>
              <a:rPr lang="en-US" sz="2000" b="1" dirty="0">
                <a:solidFill>
                  <a:srgbClr val="21FA04"/>
                </a:solidFill>
              </a:rPr>
              <a:t>Media description</a:t>
            </a:r>
          </a:p>
        </p:txBody>
      </p:sp>
      <p:sp>
        <p:nvSpPr>
          <p:cNvPr id="10" name="TextBox 9"/>
          <p:cNvSpPr txBox="1"/>
          <p:nvPr/>
        </p:nvSpPr>
        <p:spPr>
          <a:xfrm>
            <a:off x="10596887" y="2718534"/>
            <a:ext cx="1190297" cy="400110"/>
          </a:xfrm>
          <a:prstGeom prst="rect">
            <a:avLst/>
          </a:prstGeom>
          <a:noFill/>
        </p:spPr>
        <p:txBody>
          <a:bodyPr wrap="square" rtlCol="0">
            <a:spAutoFit/>
          </a:bodyPr>
          <a:lstStyle/>
          <a:p>
            <a:pPr algn="ctr"/>
            <a:r>
              <a:rPr lang="en-US" sz="2000" b="1" dirty="0" smtClean="0">
                <a:solidFill>
                  <a:srgbClr val="21FA04"/>
                </a:solidFill>
              </a:rPr>
              <a:t>SIP</a:t>
            </a:r>
            <a:endParaRPr lang="en-US" sz="2000" b="1" dirty="0">
              <a:solidFill>
                <a:srgbClr val="21FA04"/>
              </a:solidFill>
            </a:endParaRPr>
          </a:p>
        </p:txBody>
      </p:sp>
      <p:sp>
        <p:nvSpPr>
          <p:cNvPr id="13" name="Title 12"/>
          <p:cNvSpPr>
            <a:spLocks noGrp="1"/>
          </p:cNvSpPr>
          <p:nvPr>
            <p:ph type="title"/>
          </p:nvPr>
        </p:nvSpPr>
        <p:spPr/>
        <p:txBody>
          <a:bodyPr/>
          <a:lstStyle/>
          <a:p>
            <a:r>
              <a:rPr lang="en-US" b="1" dirty="0" smtClean="0">
                <a:solidFill>
                  <a:srgbClr val="FFFF00"/>
                </a:solidFill>
              </a:rPr>
              <a:t>SIP is </a:t>
            </a:r>
            <a:r>
              <a:rPr lang="en-US" b="1" dirty="0" err="1" smtClean="0">
                <a:solidFill>
                  <a:srgbClr val="FFFF00"/>
                </a:solidFill>
              </a:rPr>
              <a:t>cleartext</a:t>
            </a:r>
            <a:r>
              <a:rPr lang="en-US" b="1" dirty="0" smtClean="0">
                <a:solidFill>
                  <a:srgbClr val="FFFF00"/>
                </a:solidFill>
              </a:rPr>
              <a:t>…</a:t>
            </a:r>
            <a:endParaRPr lang="en-US" b="1" dirty="0">
              <a:solidFill>
                <a:srgbClr val="FFFF00"/>
              </a:solidFill>
            </a:endParaRPr>
          </a:p>
        </p:txBody>
      </p:sp>
    </p:spTree>
    <p:extLst>
      <p:ext uri="{BB962C8B-B14F-4D97-AF65-F5344CB8AC3E}">
        <p14:creationId xmlns:p14="http://schemas.microsoft.com/office/powerpoint/2010/main" val="13921959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450966"/>
            <a:ext cx="12355481" cy="8980604"/>
          </a:xfrm>
        </p:spPr>
      </p:pic>
      <p:sp>
        <p:nvSpPr>
          <p:cNvPr id="2" name="Title 1"/>
          <p:cNvSpPr>
            <a:spLocks noGrp="1"/>
          </p:cNvSpPr>
          <p:nvPr>
            <p:ph type="title"/>
          </p:nvPr>
        </p:nvSpPr>
        <p:spPr/>
        <p:txBody>
          <a:bodyPr/>
          <a:lstStyle/>
          <a:p>
            <a:r>
              <a:rPr lang="en-US" b="1" dirty="0" smtClean="0">
                <a:solidFill>
                  <a:srgbClr val="FFFF00"/>
                </a:solidFill>
              </a:rPr>
              <a:t>Honeypots for data collection…</a:t>
            </a:r>
            <a:endParaRPr lang="en-US" b="1" dirty="0">
              <a:solidFill>
                <a:srgbClr val="FFFF00"/>
              </a:solidFill>
            </a:endParaRPr>
          </a:p>
        </p:txBody>
      </p:sp>
    </p:spTree>
    <p:extLst>
      <p:ext uri="{BB962C8B-B14F-4D97-AF65-F5344CB8AC3E}">
        <p14:creationId xmlns:p14="http://schemas.microsoft.com/office/powerpoint/2010/main" val="6266806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20431044">
            <a:off x="6147730" y="1002062"/>
            <a:ext cx="3115455" cy="4785064"/>
          </a:xfrm>
        </p:spPr>
      </p:pic>
      <p:sp>
        <p:nvSpPr>
          <p:cNvPr id="5" name="TextBox 4"/>
          <p:cNvSpPr txBox="1"/>
          <p:nvPr/>
        </p:nvSpPr>
        <p:spPr>
          <a:xfrm>
            <a:off x="1977390" y="2117321"/>
            <a:ext cx="3108960" cy="2554545"/>
          </a:xfrm>
          <a:prstGeom prst="rect">
            <a:avLst/>
          </a:prstGeom>
          <a:noFill/>
        </p:spPr>
        <p:txBody>
          <a:bodyPr wrap="square" rtlCol="0">
            <a:spAutoFit/>
          </a:bodyPr>
          <a:lstStyle/>
          <a:p>
            <a:r>
              <a:rPr lang="en-US" sz="8000" dirty="0" smtClean="0">
                <a:solidFill>
                  <a:schemeClr val="bg1"/>
                </a:solidFill>
              </a:rPr>
              <a:t>No books</a:t>
            </a:r>
            <a:endParaRPr lang="en-US" sz="8000" dirty="0">
              <a:solidFill>
                <a:schemeClr val="bg1"/>
              </a:solidFill>
            </a:endParaRPr>
          </a:p>
        </p:txBody>
      </p:sp>
    </p:spTree>
    <p:extLst>
      <p:ext uri="{BB962C8B-B14F-4D97-AF65-F5344CB8AC3E}">
        <p14:creationId xmlns:p14="http://schemas.microsoft.com/office/powerpoint/2010/main" val="339163591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bg1"/>
                </a:solidFill>
              </a:rPr>
              <a:t>So I set up a honeypot at a major University …</a:t>
            </a:r>
            <a:endParaRPr lang="en-US" b="1" dirty="0">
              <a:solidFill>
                <a:schemeClr val="bg1"/>
              </a:solidFill>
            </a:endParaRPr>
          </a:p>
        </p:txBody>
      </p:sp>
      <p:sp>
        <p:nvSpPr>
          <p:cNvPr id="4" name="Text Placeholder 2"/>
          <p:cNvSpPr txBox="1">
            <a:spLocks/>
          </p:cNvSpPr>
          <p:nvPr/>
        </p:nvSpPr>
        <p:spPr>
          <a:xfrm>
            <a:off x="560407" y="1511492"/>
            <a:ext cx="8527322" cy="334711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indent="-457200" algn="l">
              <a:buFont typeface="Arial" panose="020B0604020202020204" pitchFamily="34" charset="0"/>
              <a:buChar char="•"/>
            </a:pPr>
            <a:r>
              <a:rPr lang="en-US" sz="2800" dirty="0" err="1" smtClean="0">
                <a:solidFill>
                  <a:schemeClr val="bg1"/>
                </a:solidFill>
              </a:rPr>
              <a:t>Dionaea</a:t>
            </a:r>
            <a:r>
              <a:rPr lang="en-US" sz="2800" dirty="0" smtClean="0">
                <a:solidFill>
                  <a:schemeClr val="bg1"/>
                </a:solidFill>
              </a:rPr>
              <a:t> Honeypot with SIP (TCP, UDP, TLS) and TFTP</a:t>
            </a:r>
          </a:p>
          <a:p>
            <a:pPr marL="457200" indent="-457200" algn="l">
              <a:buFont typeface="Arial" panose="020B0604020202020204" pitchFamily="34" charset="0"/>
              <a:buChar char="•"/>
            </a:pPr>
            <a:r>
              <a:rPr lang="en-US" sz="2800" dirty="0" smtClean="0">
                <a:solidFill>
                  <a:schemeClr val="bg1"/>
                </a:solidFill>
              </a:rPr>
              <a:t>No trunk to a provider (no $$!)</a:t>
            </a:r>
          </a:p>
          <a:p>
            <a:pPr marL="457200" indent="-457200" algn="l">
              <a:buFont typeface="Arial" panose="020B0604020202020204" pitchFamily="34" charset="0"/>
              <a:buChar char="•"/>
            </a:pPr>
            <a:r>
              <a:rPr lang="en-US" sz="2800" dirty="0" smtClean="0">
                <a:solidFill>
                  <a:schemeClr val="bg1"/>
                </a:solidFill>
              </a:rPr>
              <a:t>Built dial-plan based on “interesting” numbers (financial aid, bursar, security, </a:t>
            </a:r>
            <a:r>
              <a:rPr lang="en-US" sz="2800" dirty="0" err="1" smtClean="0">
                <a:solidFill>
                  <a:schemeClr val="bg1"/>
                </a:solidFill>
              </a:rPr>
              <a:t>etc</a:t>
            </a:r>
            <a:r>
              <a:rPr lang="en-US" sz="2800" dirty="0" smtClean="0">
                <a:solidFill>
                  <a:schemeClr val="bg1"/>
                </a:solidFill>
              </a:rPr>
              <a:t>)</a:t>
            </a:r>
          </a:p>
          <a:p>
            <a:pPr marL="914400" lvl="1" indent="-457200">
              <a:buFont typeface="Arial" panose="020B0604020202020204" pitchFamily="34" charset="0"/>
              <a:buChar char="•"/>
            </a:pPr>
            <a:r>
              <a:rPr lang="en-US" sz="2400" dirty="0" smtClean="0">
                <a:solidFill>
                  <a:schemeClr val="bg1"/>
                </a:solidFill>
              </a:rPr>
              <a:t>Plenty of probes, but no extension enumeration scans</a:t>
            </a:r>
          </a:p>
          <a:p>
            <a:pPr marL="914400" lvl="1" indent="-457200">
              <a:buFont typeface="Arial" panose="020B0604020202020204" pitchFamily="34" charset="0"/>
              <a:buChar char="•"/>
            </a:pPr>
            <a:r>
              <a:rPr lang="en-US" sz="2400" dirty="0" smtClean="0">
                <a:solidFill>
                  <a:schemeClr val="bg1"/>
                </a:solidFill>
              </a:rPr>
              <a:t>Updated to include commonly scanned numbers</a:t>
            </a:r>
          </a:p>
        </p:txBody>
      </p:sp>
      <p:sp>
        <p:nvSpPr>
          <p:cNvPr id="5" name="Rectangle 4"/>
          <p:cNvSpPr/>
          <p:nvPr/>
        </p:nvSpPr>
        <p:spPr>
          <a:xfrm>
            <a:off x="5846180" y="2277365"/>
            <a:ext cx="5588643" cy="3539430"/>
          </a:xfrm>
          <a:prstGeom prst="rect">
            <a:avLst/>
          </a:prstGeom>
        </p:spPr>
        <p:txBody>
          <a:bodyPr wrap="square">
            <a:spAutoFit/>
          </a:bodyPr>
          <a:lstStyle/>
          <a:p>
            <a:r>
              <a:rPr lang="en-US" sz="2800" b="1" dirty="0" smtClean="0">
                <a:solidFill>
                  <a:schemeClr val="bg1"/>
                </a:solidFill>
              </a:rPr>
              <a:t>Surprising Results</a:t>
            </a:r>
          </a:p>
          <a:p>
            <a:endParaRPr lang="en-US" sz="2800" b="1" dirty="0" smtClean="0">
              <a:solidFill>
                <a:schemeClr val="bg1"/>
              </a:solidFill>
            </a:endParaRPr>
          </a:p>
          <a:p>
            <a:pPr marL="285750" indent="-285750">
              <a:buFont typeface="Arial" pitchFamily="34" charset="0"/>
              <a:buChar char="•"/>
            </a:pPr>
            <a:r>
              <a:rPr lang="en-US" sz="2800" b="1" dirty="0" smtClean="0">
                <a:solidFill>
                  <a:srgbClr val="FFFF00"/>
                </a:solidFill>
              </a:rPr>
              <a:t>No</a:t>
            </a:r>
            <a:r>
              <a:rPr lang="en-US" sz="2800" dirty="0" smtClean="0">
                <a:solidFill>
                  <a:schemeClr val="bg1"/>
                </a:solidFill>
              </a:rPr>
              <a:t> attacks to TCP</a:t>
            </a:r>
          </a:p>
          <a:p>
            <a:pPr marL="285750" indent="-285750">
              <a:buFont typeface="Arial" pitchFamily="34" charset="0"/>
              <a:buChar char="•"/>
            </a:pPr>
            <a:r>
              <a:rPr lang="en-US" sz="2800" b="1" dirty="0" smtClean="0">
                <a:solidFill>
                  <a:srgbClr val="FFFF00"/>
                </a:solidFill>
              </a:rPr>
              <a:t>No</a:t>
            </a:r>
            <a:r>
              <a:rPr lang="en-US" sz="2800" dirty="0" smtClean="0">
                <a:solidFill>
                  <a:schemeClr val="bg1"/>
                </a:solidFill>
              </a:rPr>
              <a:t> attacks to TLS for over a year</a:t>
            </a:r>
          </a:p>
          <a:p>
            <a:pPr marL="285750" indent="-285750">
              <a:buFont typeface="Arial" pitchFamily="34" charset="0"/>
              <a:buChar char="•"/>
            </a:pPr>
            <a:r>
              <a:rPr lang="en-US" sz="2800" b="1" dirty="0" smtClean="0">
                <a:solidFill>
                  <a:srgbClr val="FFFF00"/>
                </a:solidFill>
              </a:rPr>
              <a:t>No</a:t>
            </a:r>
            <a:r>
              <a:rPr lang="en-US" sz="2800" dirty="0" smtClean="0">
                <a:solidFill>
                  <a:schemeClr val="bg1"/>
                </a:solidFill>
              </a:rPr>
              <a:t> attacks to TFTP</a:t>
            </a:r>
          </a:p>
          <a:p>
            <a:pPr marL="285750" indent="-285750">
              <a:buFont typeface="Arial" pitchFamily="34" charset="0"/>
              <a:buChar char="•"/>
            </a:pPr>
            <a:r>
              <a:rPr lang="en-US" sz="2800" b="1" dirty="0" smtClean="0">
                <a:solidFill>
                  <a:srgbClr val="FFFF00"/>
                </a:solidFill>
              </a:rPr>
              <a:t>Only</a:t>
            </a:r>
            <a:r>
              <a:rPr lang="en-US" sz="2800" dirty="0" smtClean="0">
                <a:solidFill>
                  <a:schemeClr val="bg1"/>
                </a:solidFill>
              </a:rPr>
              <a:t> three digit extension checks</a:t>
            </a:r>
          </a:p>
          <a:p>
            <a:pPr marL="285750" indent="-285750">
              <a:buFont typeface="Arial" pitchFamily="34" charset="0"/>
              <a:buChar char="•"/>
            </a:pPr>
            <a:r>
              <a:rPr lang="en-US" sz="2800" dirty="0" smtClean="0">
                <a:solidFill>
                  <a:schemeClr val="bg1"/>
                </a:solidFill>
              </a:rPr>
              <a:t>Top tool used reports </a:t>
            </a:r>
            <a:r>
              <a:rPr lang="en-US" sz="2800" dirty="0" smtClean="0">
                <a:solidFill>
                  <a:srgbClr val="FFFF00"/>
                </a:solidFill>
              </a:rPr>
              <a:t>no data </a:t>
            </a:r>
            <a:r>
              <a:rPr lang="en-US" sz="2800" dirty="0" smtClean="0">
                <a:solidFill>
                  <a:schemeClr val="bg1"/>
                </a:solidFill>
              </a:rPr>
              <a:t>if extension doesn’t match</a:t>
            </a:r>
            <a:endParaRPr lang="en-US" sz="2800" dirty="0">
              <a:solidFill>
                <a:schemeClr val="bg1"/>
              </a:solidFill>
            </a:endParaRPr>
          </a:p>
        </p:txBody>
      </p:sp>
    </p:spTree>
    <p:extLst>
      <p:ext uri="{BB962C8B-B14F-4D97-AF65-F5344CB8AC3E}">
        <p14:creationId xmlns:p14="http://schemas.microsoft.com/office/powerpoint/2010/main" val="595297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xit" presetSubtype="0" fill="hold" grpId="0" nodeType="withEffect">
                                  <p:stCondLst>
                                    <p:cond delay="0"/>
                                  </p:stCondLst>
                                  <p:childTnLst>
                                    <p:animEffect transition="out" filter="fade">
                                      <p:cBhvr>
                                        <p:cTn id="9" dur="500"/>
                                        <p:tgtEl>
                                          <p:spTgt spid="4"/>
                                        </p:tgtEl>
                                      </p:cBhvr>
                                    </p:animEffect>
                                    <p:set>
                                      <p:cBhvr>
                                        <p:cTn id="10"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2577" y="245723"/>
            <a:ext cx="10515600" cy="1325563"/>
          </a:xfrm>
        </p:spPr>
        <p:txBody>
          <a:bodyPr/>
          <a:lstStyle/>
          <a:p>
            <a:r>
              <a:rPr lang="en-US" b="1" dirty="0" smtClean="0">
                <a:solidFill>
                  <a:srgbClr val="FFFF00"/>
                </a:solidFill>
              </a:rPr>
              <a:t>SIP Method Types Seen</a:t>
            </a:r>
            <a:endParaRPr lang="en-US" b="1" dirty="0">
              <a:solidFill>
                <a:srgbClr val="FFFF00"/>
              </a:solidFill>
            </a:endParaRPr>
          </a:p>
        </p:txBody>
      </p:sp>
      <p:sp>
        <p:nvSpPr>
          <p:cNvPr id="6" name="Rectangle 5"/>
          <p:cNvSpPr/>
          <p:nvPr/>
        </p:nvSpPr>
        <p:spPr>
          <a:xfrm>
            <a:off x="3355747" y="2450614"/>
            <a:ext cx="3609412" cy="461665"/>
          </a:xfrm>
          <a:prstGeom prst="rect">
            <a:avLst/>
          </a:prstGeom>
        </p:spPr>
        <p:txBody>
          <a:bodyPr wrap="square" lIns="0" rIns="0" anchor="ctr" anchorCtr="0">
            <a:spAutoFit/>
          </a:bodyPr>
          <a:lstStyle/>
          <a:p>
            <a:r>
              <a:rPr lang="en-US" sz="2400" dirty="0">
                <a:solidFill>
                  <a:schemeClr val="bg1"/>
                </a:solidFill>
              </a:rPr>
              <a:t>Health check / capabilities</a:t>
            </a:r>
          </a:p>
        </p:txBody>
      </p:sp>
      <p:pic>
        <p:nvPicPr>
          <p:cNvPr id="9" name="Picture 8"/>
          <p:cNvPicPr>
            <a:picLocks noChangeAspect="1"/>
          </p:cNvPicPr>
          <p:nvPr/>
        </p:nvPicPr>
        <p:blipFill>
          <a:blip r:embed="rId3">
            <a:biLevel thresh="25000"/>
          </a:blip>
          <a:stretch>
            <a:fillRect/>
          </a:stretch>
        </p:blipFill>
        <p:spPr>
          <a:xfrm>
            <a:off x="8427117" y="2642603"/>
            <a:ext cx="1447412" cy="1845450"/>
          </a:xfrm>
          <a:prstGeom prst="rect">
            <a:avLst/>
          </a:prstGeom>
        </p:spPr>
      </p:pic>
      <p:pic>
        <p:nvPicPr>
          <p:cNvPr id="10" name="Picture 9"/>
          <p:cNvPicPr>
            <a:picLocks noChangeAspect="1"/>
          </p:cNvPicPr>
          <p:nvPr/>
        </p:nvPicPr>
        <p:blipFill>
          <a:blip r:embed="rId4"/>
          <a:stretch>
            <a:fillRect/>
          </a:stretch>
        </p:blipFill>
        <p:spPr>
          <a:xfrm>
            <a:off x="1685242" y="2217941"/>
            <a:ext cx="613604" cy="552244"/>
          </a:xfrm>
          <a:prstGeom prst="rect">
            <a:avLst/>
          </a:prstGeom>
        </p:spPr>
      </p:pic>
      <p:cxnSp>
        <p:nvCxnSpPr>
          <p:cNvPr id="12" name="Straight Arrow Connector 11"/>
          <p:cNvCxnSpPr/>
          <p:nvPr/>
        </p:nvCxnSpPr>
        <p:spPr>
          <a:xfrm>
            <a:off x="3426250" y="2425823"/>
            <a:ext cx="3437231" cy="0"/>
          </a:xfrm>
          <a:prstGeom prst="straightConnector1">
            <a:avLst/>
          </a:prstGeom>
          <a:ln w="38100">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13" name="Rectangle 12"/>
          <p:cNvSpPr/>
          <p:nvPr/>
        </p:nvSpPr>
        <p:spPr>
          <a:xfrm>
            <a:off x="3166946" y="1958939"/>
            <a:ext cx="4676881" cy="461665"/>
          </a:xfrm>
          <a:prstGeom prst="rect">
            <a:avLst/>
          </a:prstGeom>
        </p:spPr>
        <p:txBody>
          <a:bodyPr wrap="square" lIns="0" rIns="0" anchor="ctr" anchorCtr="0">
            <a:spAutoFit/>
          </a:bodyPr>
          <a:lstStyle/>
          <a:p>
            <a:r>
              <a:rPr lang="en-US" sz="2400" b="1" dirty="0">
                <a:solidFill>
                  <a:schemeClr val="bg1"/>
                </a:solidFill>
              </a:rPr>
              <a:t>OPTIONS</a:t>
            </a:r>
            <a:r>
              <a:rPr lang="en-US" sz="2400" dirty="0">
                <a:solidFill>
                  <a:schemeClr val="bg1"/>
                </a:solidFill>
              </a:rPr>
              <a:t> sip: pbx.example.com</a:t>
            </a:r>
          </a:p>
        </p:txBody>
      </p:sp>
      <p:sp>
        <p:nvSpPr>
          <p:cNvPr id="22" name="Rectangle 21"/>
          <p:cNvSpPr/>
          <p:nvPr/>
        </p:nvSpPr>
        <p:spPr>
          <a:xfrm>
            <a:off x="3057763" y="3543446"/>
            <a:ext cx="4209014" cy="461665"/>
          </a:xfrm>
          <a:prstGeom prst="rect">
            <a:avLst/>
          </a:prstGeom>
        </p:spPr>
        <p:txBody>
          <a:bodyPr wrap="square" lIns="0" rIns="0" anchor="ctr" anchorCtr="0">
            <a:spAutoFit/>
          </a:bodyPr>
          <a:lstStyle/>
          <a:p>
            <a:pPr lvl="2"/>
            <a:r>
              <a:rPr lang="en-US" sz="2400" dirty="0">
                <a:solidFill>
                  <a:schemeClr val="bg1"/>
                </a:solidFill>
              </a:rPr>
              <a:t>Establish a call</a:t>
            </a:r>
          </a:p>
        </p:txBody>
      </p:sp>
      <p:pic>
        <p:nvPicPr>
          <p:cNvPr id="24" name="Picture 23"/>
          <p:cNvPicPr>
            <a:picLocks noChangeAspect="1"/>
          </p:cNvPicPr>
          <p:nvPr/>
        </p:nvPicPr>
        <p:blipFill>
          <a:blip r:embed="rId4"/>
          <a:stretch>
            <a:fillRect/>
          </a:stretch>
        </p:blipFill>
        <p:spPr>
          <a:xfrm>
            <a:off x="1701162" y="3339349"/>
            <a:ext cx="613604" cy="552244"/>
          </a:xfrm>
          <a:prstGeom prst="rect">
            <a:avLst/>
          </a:prstGeom>
        </p:spPr>
      </p:pic>
      <p:cxnSp>
        <p:nvCxnSpPr>
          <p:cNvPr id="25" name="Straight Arrow Connector 24"/>
          <p:cNvCxnSpPr/>
          <p:nvPr/>
        </p:nvCxnSpPr>
        <p:spPr>
          <a:xfrm>
            <a:off x="3442170" y="3547231"/>
            <a:ext cx="3437231" cy="0"/>
          </a:xfrm>
          <a:prstGeom prst="straightConnector1">
            <a:avLst/>
          </a:prstGeom>
          <a:ln w="38100">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26" name="Rectangle 25"/>
          <p:cNvSpPr/>
          <p:nvPr/>
        </p:nvSpPr>
        <p:spPr>
          <a:xfrm>
            <a:off x="2853043" y="3080987"/>
            <a:ext cx="5281064" cy="461665"/>
          </a:xfrm>
          <a:prstGeom prst="rect">
            <a:avLst/>
          </a:prstGeom>
        </p:spPr>
        <p:txBody>
          <a:bodyPr wrap="square" lIns="0" rIns="0" anchor="ctr" anchorCtr="0">
            <a:spAutoFit/>
          </a:bodyPr>
          <a:lstStyle/>
          <a:p>
            <a:r>
              <a:rPr lang="en-US" sz="2400" b="1" dirty="0">
                <a:solidFill>
                  <a:schemeClr val="bg1"/>
                </a:solidFill>
              </a:rPr>
              <a:t>INVITE</a:t>
            </a:r>
            <a:r>
              <a:rPr lang="en-US" sz="2400" dirty="0">
                <a:solidFill>
                  <a:schemeClr val="bg1"/>
                </a:solidFill>
              </a:rPr>
              <a:t> sip: 5551212@pbx.example.com</a:t>
            </a:r>
          </a:p>
        </p:txBody>
      </p:sp>
      <p:sp>
        <p:nvSpPr>
          <p:cNvPr id="27" name="Rectangle 26"/>
          <p:cNvSpPr/>
          <p:nvPr/>
        </p:nvSpPr>
        <p:spPr>
          <a:xfrm>
            <a:off x="3058344" y="4689332"/>
            <a:ext cx="4342571" cy="830997"/>
          </a:xfrm>
          <a:prstGeom prst="rect">
            <a:avLst/>
          </a:prstGeom>
        </p:spPr>
        <p:txBody>
          <a:bodyPr wrap="square" lIns="0" rIns="0" anchor="ctr" anchorCtr="0">
            <a:spAutoFit/>
          </a:bodyPr>
          <a:lstStyle/>
          <a:p>
            <a:pPr algn="ctr"/>
            <a:r>
              <a:rPr lang="en-US" sz="2400" dirty="0">
                <a:solidFill>
                  <a:schemeClr val="bg1"/>
                </a:solidFill>
              </a:rPr>
              <a:t>Establish authorization </a:t>
            </a:r>
            <a:r>
              <a:rPr lang="en-US" sz="2400" dirty="0" smtClean="0">
                <a:solidFill>
                  <a:schemeClr val="bg1"/>
                </a:solidFill>
              </a:rPr>
              <a:t>and</a:t>
            </a:r>
          </a:p>
          <a:p>
            <a:pPr algn="ctr"/>
            <a:r>
              <a:rPr lang="en-US" sz="2400" dirty="0" smtClean="0">
                <a:solidFill>
                  <a:schemeClr val="bg1"/>
                </a:solidFill>
              </a:rPr>
              <a:t>binding </a:t>
            </a:r>
            <a:r>
              <a:rPr lang="en-US" sz="2400" dirty="0">
                <a:solidFill>
                  <a:schemeClr val="bg1"/>
                </a:solidFill>
              </a:rPr>
              <a:t>in registrar</a:t>
            </a:r>
          </a:p>
        </p:txBody>
      </p:sp>
      <p:pic>
        <p:nvPicPr>
          <p:cNvPr id="29" name="Picture 28"/>
          <p:cNvPicPr>
            <a:picLocks noChangeAspect="1"/>
          </p:cNvPicPr>
          <p:nvPr/>
        </p:nvPicPr>
        <p:blipFill>
          <a:blip r:embed="rId4"/>
          <a:stretch>
            <a:fillRect/>
          </a:stretch>
        </p:blipFill>
        <p:spPr>
          <a:xfrm>
            <a:off x="1717082" y="4488053"/>
            <a:ext cx="613604" cy="552244"/>
          </a:xfrm>
          <a:prstGeom prst="rect">
            <a:avLst/>
          </a:prstGeom>
        </p:spPr>
      </p:pic>
      <p:cxnSp>
        <p:nvCxnSpPr>
          <p:cNvPr id="30" name="Straight Arrow Connector 29"/>
          <p:cNvCxnSpPr/>
          <p:nvPr/>
        </p:nvCxnSpPr>
        <p:spPr>
          <a:xfrm>
            <a:off x="3458090" y="4695935"/>
            <a:ext cx="3437231" cy="0"/>
          </a:xfrm>
          <a:prstGeom prst="straightConnector1">
            <a:avLst/>
          </a:prstGeom>
          <a:ln w="38100">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31" name="Rectangle 30"/>
          <p:cNvSpPr/>
          <p:nvPr/>
        </p:nvSpPr>
        <p:spPr>
          <a:xfrm>
            <a:off x="2293496" y="4243979"/>
            <a:ext cx="5390624" cy="461665"/>
          </a:xfrm>
          <a:prstGeom prst="rect">
            <a:avLst/>
          </a:prstGeom>
        </p:spPr>
        <p:txBody>
          <a:bodyPr wrap="square" lIns="0" rIns="0" anchor="ctr" anchorCtr="0">
            <a:spAutoFit/>
          </a:bodyPr>
          <a:lstStyle/>
          <a:p>
            <a:pPr lvl="2"/>
            <a:r>
              <a:rPr lang="en-US" sz="2400" b="1" dirty="0">
                <a:solidFill>
                  <a:schemeClr val="bg1"/>
                </a:solidFill>
              </a:rPr>
              <a:t>REGISTER</a:t>
            </a:r>
            <a:r>
              <a:rPr lang="en-US" sz="2400" dirty="0">
                <a:solidFill>
                  <a:schemeClr val="bg1"/>
                </a:solidFill>
              </a:rPr>
              <a:t> sip: pbx.example.com</a:t>
            </a:r>
          </a:p>
        </p:txBody>
      </p:sp>
      <p:sp>
        <p:nvSpPr>
          <p:cNvPr id="7" name="TextBox 6"/>
          <p:cNvSpPr txBox="1"/>
          <p:nvPr/>
        </p:nvSpPr>
        <p:spPr>
          <a:xfrm>
            <a:off x="325677" y="5965682"/>
            <a:ext cx="11486367" cy="461665"/>
          </a:xfrm>
          <a:prstGeom prst="rect">
            <a:avLst/>
          </a:prstGeom>
          <a:solidFill>
            <a:schemeClr val="tx1"/>
          </a:solidFill>
        </p:spPr>
        <p:txBody>
          <a:bodyPr wrap="square" rtlCol="0">
            <a:spAutoFit/>
          </a:bodyPr>
          <a:lstStyle/>
          <a:p>
            <a:pPr algn="ctr"/>
            <a:r>
              <a:rPr lang="en-US" sz="2400" b="1" dirty="0">
                <a:solidFill>
                  <a:srgbClr val="FFFF00"/>
                </a:solidFill>
              </a:rPr>
              <a:t>There are actually fourteen SIP methods, but we see these </a:t>
            </a:r>
            <a:r>
              <a:rPr lang="en-US" sz="2400" b="1" dirty="0" smtClean="0">
                <a:solidFill>
                  <a:srgbClr val="FFFF00"/>
                </a:solidFill>
              </a:rPr>
              <a:t>three most often in </a:t>
            </a:r>
            <a:r>
              <a:rPr lang="en-US" sz="2400" b="1" dirty="0">
                <a:solidFill>
                  <a:srgbClr val="FFFF00"/>
                </a:solidFill>
              </a:rPr>
              <a:t>attacks.</a:t>
            </a:r>
          </a:p>
        </p:txBody>
      </p:sp>
      <p:sp>
        <p:nvSpPr>
          <p:cNvPr id="3" name="TextBox 2"/>
          <p:cNvSpPr txBox="1"/>
          <p:nvPr/>
        </p:nvSpPr>
        <p:spPr>
          <a:xfrm>
            <a:off x="8083866" y="4618024"/>
            <a:ext cx="2483892" cy="369332"/>
          </a:xfrm>
          <a:prstGeom prst="rect">
            <a:avLst/>
          </a:prstGeom>
          <a:noFill/>
        </p:spPr>
        <p:txBody>
          <a:bodyPr wrap="square" rtlCol="0">
            <a:spAutoFit/>
          </a:bodyPr>
          <a:lstStyle/>
          <a:p>
            <a:r>
              <a:rPr lang="en-US" dirty="0" smtClean="0">
                <a:solidFill>
                  <a:schemeClr val="bg1"/>
                </a:solidFill>
              </a:rPr>
              <a:t>(trust me, I’m real! </a:t>
            </a:r>
            <a:r>
              <a:rPr lang="en-US" dirty="0" smtClean="0">
                <a:solidFill>
                  <a:schemeClr val="bg1"/>
                </a:solidFill>
                <a:sym typeface="Wingdings" panose="05000000000000000000" pitchFamily="2" charset="2"/>
              </a:rPr>
              <a:t>)</a:t>
            </a:r>
            <a:endParaRPr lang="en-US" dirty="0">
              <a:solidFill>
                <a:schemeClr val="bg1"/>
              </a:solidFill>
            </a:endParaRPr>
          </a:p>
        </p:txBody>
      </p:sp>
    </p:spTree>
    <p:extLst>
      <p:ext uri="{BB962C8B-B14F-4D97-AF65-F5344CB8AC3E}">
        <p14:creationId xmlns:p14="http://schemas.microsoft.com/office/powerpoint/2010/main" val="243602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7"/>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9"/>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3" grpId="0"/>
      <p:bldP spid="22" grpId="0"/>
      <p:bldP spid="26" grpId="0"/>
      <p:bldP spid="27" grpId="0"/>
      <p:bldP spid="31" grpId="0"/>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Freeform 32"/>
          <p:cNvSpPr/>
          <p:nvPr/>
        </p:nvSpPr>
        <p:spPr>
          <a:xfrm>
            <a:off x="1283067" y="3859380"/>
            <a:ext cx="1874586" cy="1375761"/>
          </a:xfrm>
          <a:custGeom>
            <a:avLst/>
            <a:gdLst>
              <a:gd name="connsiteX0" fmla="*/ 1056673 w 3672381"/>
              <a:gd name="connsiteY0" fmla="*/ 409627 h 2095757"/>
              <a:gd name="connsiteX1" fmla="*/ 1704373 w 3672381"/>
              <a:gd name="connsiteY1" fmla="*/ 52 h 2095757"/>
              <a:gd name="connsiteX2" fmla="*/ 2390173 w 3672381"/>
              <a:gd name="connsiteY2" fmla="*/ 381052 h 2095757"/>
              <a:gd name="connsiteX3" fmla="*/ 3028348 w 3672381"/>
              <a:gd name="connsiteY3" fmla="*/ 400102 h 2095757"/>
              <a:gd name="connsiteX4" fmla="*/ 3285523 w 3672381"/>
              <a:gd name="connsiteY4" fmla="*/ 904927 h 2095757"/>
              <a:gd name="connsiteX5" fmla="*/ 3656998 w 3672381"/>
              <a:gd name="connsiteY5" fmla="*/ 1390702 h 2095757"/>
              <a:gd name="connsiteX6" fmla="*/ 2723548 w 3672381"/>
              <a:gd name="connsiteY6" fmla="*/ 1762177 h 2095757"/>
              <a:gd name="connsiteX7" fmla="*/ 1990123 w 3672381"/>
              <a:gd name="connsiteY7" fmla="*/ 2095552 h 2095757"/>
              <a:gd name="connsiteX8" fmla="*/ 1190023 w 3672381"/>
              <a:gd name="connsiteY8" fmla="*/ 1714552 h 2095757"/>
              <a:gd name="connsiteX9" fmla="*/ 18448 w 3672381"/>
              <a:gd name="connsiteY9" fmla="*/ 1333552 h 2095757"/>
              <a:gd name="connsiteX10" fmla="*/ 485173 w 3672381"/>
              <a:gd name="connsiteY10" fmla="*/ 847777 h 2095757"/>
              <a:gd name="connsiteX11" fmla="*/ 656623 w 3672381"/>
              <a:gd name="connsiteY11" fmla="*/ 485827 h 2095757"/>
              <a:gd name="connsiteX12" fmla="*/ 1056673 w 3672381"/>
              <a:gd name="connsiteY12" fmla="*/ 409627 h 2095757"/>
              <a:gd name="connsiteX0" fmla="*/ 1056673 w 3672381"/>
              <a:gd name="connsiteY0" fmla="*/ 409664 h 2095794"/>
              <a:gd name="connsiteX1" fmla="*/ 1704373 w 3672381"/>
              <a:gd name="connsiteY1" fmla="*/ 89 h 2095794"/>
              <a:gd name="connsiteX2" fmla="*/ 2390173 w 3672381"/>
              <a:gd name="connsiteY2" fmla="*/ 381089 h 2095794"/>
              <a:gd name="connsiteX3" fmla="*/ 3028348 w 3672381"/>
              <a:gd name="connsiteY3" fmla="*/ 400139 h 2095794"/>
              <a:gd name="connsiteX4" fmla="*/ 3285523 w 3672381"/>
              <a:gd name="connsiteY4" fmla="*/ 904964 h 2095794"/>
              <a:gd name="connsiteX5" fmla="*/ 3656998 w 3672381"/>
              <a:gd name="connsiteY5" fmla="*/ 1390739 h 2095794"/>
              <a:gd name="connsiteX6" fmla="*/ 2723548 w 3672381"/>
              <a:gd name="connsiteY6" fmla="*/ 1762214 h 2095794"/>
              <a:gd name="connsiteX7" fmla="*/ 1990123 w 3672381"/>
              <a:gd name="connsiteY7" fmla="*/ 2095589 h 2095794"/>
              <a:gd name="connsiteX8" fmla="*/ 1190023 w 3672381"/>
              <a:gd name="connsiteY8" fmla="*/ 1714589 h 2095794"/>
              <a:gd name="connsiteX9" fmla="*/ 18448 w 3672381"/>
              <a:gd name="connsiteY9" fmla="*/ 1333589 h 2095794"/>
              <a:gd name="connsiteX10" fmla="*/ 485173 w 3672381"/>
              <a:gd name="connsiteY10" fmla="*/ 847814 h 2095794"/>
              <a:gd name="connsiteX11" fmla="*/ 656623 w 3672381"/>
              <a:gd name="connsiteY11" fmla="*/ 485864 h 2095794"/>
              <a:gd name="connsiteX12" fmla="*/ 1056673 w 3672381"/>
              <a:gd name="connsiteY12" fmla="*/ 409664 h 2095794"/>
              <a:gd name="connsiteX0" fmla="*/ 1056673 w 3672381"/>
              <a:gd name="connsiteY0" fmla="*/ 409607 h 2095737"/>
              <a:gd name="connsiteX1" fmla="*/ 1704373 w 3672381"/>
              <a:gd name="connsiteY1" fmla="*/ 32 h 2095737"/>
              <a:gd name="connsiteX2" fmla="*/ 2390173 w 3672381"/>
              <a:gd name="connsiteY2" fmla="*/ 381032 h 2095737"/>
              <a:gd name="connsiteX3" fmla="*/ 3028348 w 3672381"/>
              <a:gd name="connsiteY3" fmla="*/ 400082 h 2095737"/>
              <a:gd name="connsiteX4" fmla="*/ 3285523 w 3672381"/>
              <a:gd name="connsiteY4" fmla="*/ 904907 h 2095737"/>
              <a:gd name="connsiteX5" fmla="*/ 3656998 w 3672381"/>
              <a:gd name="connsiteY5" fmla="*/ 1390682 h 2095737"/>
              <a:gd name="connsiteX6" fmla="*/ 2723548 w 3672381"/>
              <a:gd name="connsiteY6" fmla="*/ 1762157 h 2095737"/>
              <a:gd name="connsiteX7" fmla="*/ 1990123 w 3672381"/>
              <a:gd name="connsiteY7" fmla="*/ 2095532 h 2095737"/>
              <a:gd name="connsiteX8" fmla="*/ 1190023 w 3672381"/>
              <a:gd name="connsiteY8" fmla="*/ 1714532 h 2095737"/>
              <a:gd name="connsiteX9" fmla="*/ 18448 w 3672381"/>
              <a:gd name="connsiteY9" fmla="*/ 1333532 h 2095737"/>
              <a:gd name="connsiteX10" fmla="*/ 485173 w 3672381"/>
              <a:gd name="connsiteY10" fmla="*/ 847757 h 2095737"/>
              <a:gd name="connsiteX11" fmla="*/ 656623 w 3672381"/>
              <a:gd name="connsiteY11" fmla="*/ 485807 h 2095737"/>
              <a:gd name="connsiteX12" fmla="*/ 1056673 w 3672381"/>
              <a:gd name="connsiteY12" fmla="*/ 409607 h 2095737"/>
              <a:gd name="connsiteX0" fmla="*/ 1056673 w 3672381"/>
              <a:gd name="connsiteY0" fmla="*/ 409710 h 2095840"/>
              <a:gd name="connsiteX1" fmla="*/ 1704373 w 3672381"/>
              <a:gd name="connsiteY1" fmla="*/ 135 h 2095840"/>
              <a:gd name="connsiteX2" fmla="*/ 2390173 w 3672381"/>
              <a:gd name="connsiteY2" fmla="*/ 381135 h 2095840"/>
              <a:gd name="connsiteX3" fmla="*/ 3028348 w 3672381"/>
              <a:gd name="connsiteY3" fmla="*/ 400185 h 2095840"/>
              <a:gd name="connsiteX4" fmla="*/ 3285523 w 3672381"/>
              <a:gd name="connsiteY4" fmla="*/ 905010 h 2095840"/>
              <a:gd name="connsiteX5" fmla="*/ 3656998 w 3672381"/>
              <a:gd name="connsiteY5" fmla="*/ 1390785 h 2095840"/>
              <a:gd name="connsiteX6" fmla="*/ 2723548 w 3672381"/>
              <a:gd name="connsiteY6" fmla="*/ 1762260 h 2095840"/>
              <a:gd name="connsiteX7" fmla="*/ 1990123 w 3672381"/>
              <a:gd name="connsiteY7" fmla="*/ 2095635 h 2095840"/>
              <a:gd name="connsiteX8" fmla="*/ 1190023 w 3672381"/>
              <a:gd name="connsiteY8" fmla="*/ 1714635 h 2095840"/>
              <a:gd name="connsiteX9" fmla="*/ 18448 w 3672381"/>
              <a:gd name="connsiteY9" fmla="*/ 1333635 h 2095840"/>
              <a:gd name="connsiteX10" fmla="*/ 485173 w 3672381"/>
              <a:gd name="connsiteY10" fmla="*/ 847860 h 2095840"/>
              <a:gd name="connsiteX11" fmla="*/ 656623 w 3672381"/>
              <a:gd name="connsiteY11" fmla="*/ 485910 h 2095840"/>
              <a:gd name="connsiteX12" fmla="*/ 1056673 w 3672381"/>
              <a:gd name="connsiteY12" fmla="*/ 409710 h 2095840"/>
              <a:gd name="connsiteX0" fmla="*/ 1056673 w 3672381"/>
              <a:gd name="connsiteY0" fmla="*/ 409710 h 2095840"/>
              <a:gd name="connsiteX1" fmla="*/ 1704373 w 3672381"/>
              <a:gd name="connsiteY1" fmla="*/ 135 h 2095840"/>
              <a:gd name="connsiteX2" fmla="*/ 2390173 w 3672381"/>
              <a:gd name="connsiteY2" fmla="*/ 381135 h 2095840"/>
              <a:gd name="connsiteX3" fmla="*/ 3028348 w 3672381"/>
              <a:gd name="connsiteY3" fmla="*/ 400185 h 2095840"/>
              <a:gd name="connsiteX4" fmla="*/ 3285523 w 3672381"/>
              <a:gd name="connsiteY4" fmla="*/ 905010 h 2095840"/>
              <a:gd name="connsiteX5" fmla="*/ 3656998 w 3672381"/>
              <a:gd name="connsiteY5" fmla="*/ 1390785 h 2095840"/>
              <a:gd name="connsiteX6" fmla="*/ 2723548 w 3672381"/>
              <a:gd name="connsiteY6" fmla="*/ 1762260 h 2095840"/>
              <a:gd name="connsiteX7" fmla="*/ 1990123 w 3672381"/>
              <a:gd name="connsiteY7" fmla="*/ 2095635 h 2095840"/>
              <a:gd name="connsiteX8" fmla="*/ 1190023 w 3672381"/>
              <a:gd name="connsiteY8" fmla="*/ 1714635 h 2095840"/>
              <a:gd name="connsiteX9" fmla="*/ 18448 w 3672381"/>
              <a:gd name="connsiteY9" fmla="*/ 1333635 h 2095840"/>
              <a:gd name="connsiteX10" fmla="*/ 485173 w 3672381"/>
              <a:gd name="connsiteY10" fmla="*/ 847860 h 2095840"/>
              <a:gd name="connsiteX11" fmla="*/ 656623 w 3672381"/>
              <a:gd name="connsiteY11" fmla="*/ 485910 h 2095840"/>
              <a:gd name="connsiteX12" fmla="*/ 1056673 w 3672381"/>
              <a:gd name="connsiteY12" fmla="*/ 409710 h 2095840"/>
              <a:gd name="connsiteX0" fmla="*/ 1056673 w 3682009"/>
              <a:gd name="connsiteY0" fmla="*/ 409710 h 2095840"/>
              <a:gd name="connsiteX1" fmla="*/ 1704373 w 3682009"/>
              <a:gd name="connsiteY1" fmla="*/ 135 h 2095840"/>
              <a:gd name="connsiteX2" fmla="*/ 2390173 w 3682009"/>
              <a:gd name="connsiteY2" fmla="*/ 381135 h 2095840"/>
              <a:gd name="connsiteX3" fmla="*/ 3028348 w 3682009"/>
              <a:gd name="connsiteY3" fmla="*/ 400185 h 2095840"/>
              <a:gd name="connsiteX4" fmla="*/ 3285523 w 3682009"/>
              <a:gd name="connsiteY4" fmla="*/ 905010 h 2095840"/>
              <a:gd name="connsiteX5" fmla="*/ 3656998 w 3682009"/>
              <a:gd name="connsiteY5" fmla="*/ 1390785 h 2095840"/>
              <a:gd name="connsiteX6" fmla="*/ 2723548 w 3682009"/>
              <a:gd name="connsiteY6" fmla="*/ 1762260 h 2095840"/>
              <a:gd name="connsiteX7" fmla="*/ 1990123 w 3682009"/>
              <a:gd name="connsiteY7" fmla="*/ 2095635 h 2095840"/>
              <a:gd name="connsiteX8" fmla="*/ 1190023 w 3682009"/>
              <a:gd name="connsiteY8" fmla="*/ 1714635 h 2095840"/>
              <a:gd name="connsiteX9" fmla="*/ 18448 w 3682009"/>
              <a:gd name="connsiteY9" fmla="*/ 1333635 h 2095840"/>
              <a:gd name="connsiteX10" fmla="*/ 485173 w 3682009"/>
              <a:gd name="connsiteY10" fmla="*/ 847860 h 2095840"/>
              <a:gd name="connsiteX11" fmla="*/ 656623 w 3682009"/>
              <a:gd name="connsiteY11" fmla="*/ 485910 h 2095840"/>
              <a:gd name="connsiteX12" fmla="*/ 1056673 w 3682009"/>
              <a:gd name="connsiteY12" fmla="*/ 409710 h 2095840"/>
              <a:gd name="connsiteX0" fmla="*/ 1056673 w 3681431"/>
              <a:gd name="connsiteY0" fmla="*/ 409710 h 2095704"/>
              <a:gd name="connsiteX1" fmla="*/ 1704373 w 3681431"/>
              <a:gd name="connsiteY1" fmla="*/ 135 h 2095704"/>
              <a:gd name="connsiteX2" fmla="*/ 2390173 w 3681431"/>
              <a:gd name="connsiteY2" fmla="*/ 381135 h 2095704"/>
              <a:gd name="connsiteX3" fmla="*/ 3028348 w 3681431"/>
              <a:gd name="connsiteY3" fmla="*/ 400185 h 2095704"/>
              <a:gd name="connsiteX4" fmla="*/ 3285523 w 3681431"/>
              <a:gd name="connsiteY4" fmla="*/ 905010 h 2095704"/>
              <a:gd name="connsiteX5" fmla="*/ 3656998 w 3681431"/>
              <a:gd name="connsiteY5" fmla="*/ 1390785 h 2095704"/>
              <a:gd name="connsiteX6" fmla="*/ 2733073 w 3681431"/>
              <a:gd name="connsiteY6" fmla="*/ 1743210 h 2095704"/>
              <a:gd name="connsiteX7" fmla="*/ 1990123 w 3681431"/>
              <a:gd name="connsiteY7" fmla="*/ 2095635 h 2095704"/>
              <a:gd name="connsiteX8" fmla="*/ 1190023 w 3681431"/>
              <a:gd name="connsiteY8" fmla="*/ 1714635 h 2095704"/>
              <a:gd name="connsiteX9" fmla="*/ 18448 w 3681431"/>
              <a:gd name="connsiteY9" fmla="*/ 1333635 h 2095704"/>
              <a:gd name="connsiteX10" fmla="*/ 485173 w 3681431"/>
              <a:gd name="connsiteY10" fmla="*/ 847860 h 2095704"/>
              <a:gd name="connsiteX11" fmla="*/ 656623 w 3681431"/>
              <a:gd name="connsiteY11" fmla="*/ 485910 h 2095704"/>
              <a:gd name="connsiteX12" fmla="*/ 1056673 w 3681431"/>
              <a:gd name="connsiteY12" fmla="*/ 409710 h 2095704"/>
              <a:gd name="connsiteX0" fmla="*/ 1056673 w 3681431"/>
              <a:gd name="connsiteY0" fmla="*/ 409710 h 2095704"/>
              <a:gd name="connsiteX1" fmla="*/ 1704373 w 3681431"/>
              <a:gd name="connsiteY1" fmla="*/ 135 h 2095704"/>
              <a:gd name="connsiteX2" fmla="*/ 2390173 w 3681431"/>
              <a:gd name="connsiteY2" fmla="*/ 381135 h 2095704"/>
              <a:gd name="connsiteX3" fmla="*/ 3028348 w 3681431"/>
              <a:gd name="connsiteY3" fmla="*/ 400185 h 2095704"/>
              <a:gd name="connsiteX4" fmla="*/ 3285523 w 3681431"/>
              <a:gd name="connsiteY4" fmla="*/ 905010 h 2095704"/>
              <a:gd name="connsiteX5" fmla="*/ 3656998 w 3681431"/>
              <a:gd name="connsiteY5" fmla="*/ 1390785 h 2095704"/>
              <a:gd name="connsiteX6" fmla="*/ 2733073 w 3681431"/>
              <a:gd name="connsiteY6" fmla="*/ 1743210 h 2095704"/>
              <a:gd name="connsiteX7" fmla="*/ 1990123 w 3681431"/>
              <a:gd name="connsiteY7" fmla="*/ 2095635 h 2095704"/>
              <a:gd name="connsiteX8" fmla="*/ 1190023 w 3681431"/>
              <a:gd name="connsiteY8" fmla="*/ 1714635 h 2095704"/>
              <a:gd name="connsiteX9" fmla="*/ 18448 w 3681431"/>
              <a:gd name="connsiteY9" fmla="*/ 1333635 h 2095704"/>
              <a:gd name="connsiteX10" fmla="*/ 485173 w 3681431"/>
              <a:gd name="connsiteY10" fmla="*/ 847860 h 2095704"/>
              <a:gd name="connsiteX11" fmla="*/ 656623 w 3681431"/>
              <a:gd name="connsiteY11" fmla="*/ 485910 h 2095704"/>
              <a:gd name="connsiteX12" fmla="*/ 1056673 w 3681431"/>
              <a:gd name="connsiteY12" fmla="*/ 409710 h 2095704"/>
              <a:gd name="connsiteX0" fmla="*/ 1056673 w 3681431"/>
              <a:gd name="connsiteY0" fmla="*/ 409710 h 2096060"/>
              <a:gd name="connsiteX1" fmla="*/ 1704373 w 3681431"/>
              <a:gd name="connsiteY1" fmla="*/ 135 h 2096060"/>
              <a:gd name="connsiteX2" fmla="*/ 2390173 w 3681431"/>
              <a:gd name="connsiteY2" fmla="*/ 381135 h 2096060"/>
              <a:gd name="connsiteX3" fmla="*/ 3028348 w 3681431"/>
              <a:gd name="connsiteY3" fmla="*/ 400185 h 2096060"/>
              <a:gd name="connsiteX4" fmla="*/ 3285523 w 3681431"/>
              <a:gd name="connsiteY4" fmla="*/ 905010 h 2096060"/>
              <a:gd name="connsiteX5" fmla="*/ 3656998 w 3681431"/>
              <a:gd name="connsiteY5" fmla="*/ 1390785 h 2096060"/>
              <a:gd name="connsiteX6" fmla="*/ 2733073 w 3681431"/>
              <a:gd name="connsiteY6" fmla="*/ 1743210 h 2096060"/>
              <a:gd name="connsiteX7" fmla="*/ 1990123 w 3681431"/>
              <a:gd name="connsiteY7" fmla="*/ 2095635 h 2096060"/>
              <a:gd name="connsiteX8" fmla="*/ 1190023 w 3681431"/>
              <a:gd name="connsiteY8" fmla="*/ 1714635 h 2096060"/>
              <a:gd name="connsiteX9" fmla="*/ 18448 w 3681431"/>
              <a:gd name="connsiteY9" fmla="*/ 1333635 h 2096060"/>
              <a:gd name="connsiteX10" fmla="*/ 485173 w 3681431"/>
              <a:gd name="connsiteY10" fmla="*/ 847860 h 2096060"/>
              <a:gd name="connsiteX11" fmla="*/ 656623 w 3681431"/>
              <a:gd name="connsiteY11" fmla="*/ 485910 h 2096060"/>
              <a:gd name="connsiteX12" fmla="*/ 1056673 w 3681431"/>
              <a:gd name="connsiteY12" fmla="*/ 409710 h 2096060"/>
              <a:gd name="connsiteX0" fmla="*/ 1056673 w 3681431"/>
              <a:gd name="connsiteY0" fmla="*/ 409710 h 2096060"/>
              <a:gd name="connsiteX1" fmla="*/ 1704373 w 3681431"/>
              <a:gd name="connsiteY1" fmla="*/ 135 h 2096060"/>
              <a:gd name="connsiteX2" fmla="*/ 2390173 w 3681431"/>
              <a:gd name="connsiteY2" fmla="*/ 381135 h 2096060"/>
              <a:gd name="connsiteX3" fmla="*/ 3028348 w 3681431"/>
              <a:gd name="connsiteY3" fmla="*/ 400185 h 2096060"/>
              <a:gd name="connsiteX4" fmla="*/ 3285523 w 3681431"/>
              <a:gd name="connsiteY4" fmla="*/ 905010 h 2096060"/>
              <a:gd name="connsiteX5" fmla="*/ 3656998 w 3681431"/>
              <a:gd name="connsiteY5" fmla="*/ 1390785 h 2096060"/>
              <a:gd name="connsiteX6" fmla="*/ 2733073 w 3681431"/>
              <a:gd name="connsiteY6" fmla="*/ 1743210 h 2096060"/>
              <a:gd name="connsiteX7" fmla="*/ 1990123 w 3681431"/>
              <a:gd name="connsiteY7" fmla="*/ 2095635 h 2096060"/>
              <a:gd name="connsiteX8" fmla="*/ 1190023 w 3681431"/>
              <a:gd name="connsiteY8" fmla="*/ 1714635 h 2096060"/>
              <a:gd name="connsiteX9" fmla="*/ 18448 w 3681431"/>
              <a:gd name="connsiteY9" fmla="*/ 1333635 h 2096060"/>
              <a:gd name="connsiteX10" fmla="*/ 485173 w 3681431"/>
              <a:gd name="connsiteY10" fmla="*/ 847860 h 2096060"/>
              <a:gd name="connsiteX11" fmla="*/ 656623 w 3681431"/>
              <a:gd name="connsiteY11" fmla="*/ 485910 h 2096060"/>
              <a:gd name="connsiteX12" fmla="*/ 1056673 w 3681431"/>
              <a:gd name="connsiteY12" fmla="*/ 409710 h 2096060"/>
              <a:gd name="connsiteX0" fmla="*/ 1056673 w 3681431"/>
              <a:gd name="connsiteY0" fmla="*/ 409710 h 2096060"/>
              <a:gd name="connsiteX1" fmla="*/ 1704373 w 3681431"/>
              <a:gd name="connsiteY1" fmla="*/ 135 h 2096060"/>
              <a:gd name="connsiteX2" fmla="*/ 2390173 w 3681431"/>
              <a:gd name="connsiteY2" fmla="*/ 381135 h 2096060"/>
              <a:gd name="connsiteX3" fmla="*/ 3028348 w 3681431"/>
              <a:gd name="connsiteY3" fmla="*/ 400185 h 2096060"/>
              <a:gd name="connsiteX4" fmla="*/ 3285523 w 3681431"/>
              <a:gd name="connsiteY4" fmla="*/ 905010 h 2096060"/>
              <a:gd name="connsiteX5" fmla="*/ 3656998 w 3681431"/>
              <a:gd name="connsiteY5" fmla="*/ 1390785 h 2096060"/>
              <a:gd name="connsiteX6" fmla="*/ 2733073 w 3681431"/>
              <a:gd name="connsiteY6" fmla="*/ 1743210 h 2096060"/>
              <a:gd name="connsiteX7" fmla="*/ 1990123 w 3681431"/>
              <a:gd name="connsiteY7" fmla="*/ 2095635 h 2096060"/>
              <a:gd name="connsiteX8" fmla="*/ 1190023 w 3681431"/>
              <a:gd name="connsiteY8" fmla="*/ 1714635 h 2096060"/>
              <a:gd name="connsiteX9" fmla="*/ 18448 w 3681431"/>
              <a:gd name="connsiteY9" fmla="*/ 1333635 h 2096060"/>
              <a:gd name="connsiteX10" fmla="*/ 485173 w 3681431"/>
              <a:gd name="connsiteY10" fmla="*/ 847860 h 2096060"/>
              <a:gd name="connsiteX11" fmla="*/ 656623 w 3681431"/>
              <a:gd name="connsiteY11" fmla="*/ 485910 h 2096060"/>
              <a:gd name="connsiteX12" fmla="*/ 1056673 w 3681431"/>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983217 w 3607975"/>
              <a:gd name="connsiteY0" fmla="*/ 409710 h 2096060"/>
              <a:gd name="connsiteX1" fmla="*/ 1630917 w 3607975"/>
              <a:gd name="connsiteY1" fmla="*/ 135 h 2096060"/>
              <a:gd name="connsiteX2" fmla="*/ 2316717 w 3607975"/>
              <a:gd name="connsiteY2" fmla="*/ 381135 h 2096060"/>
              <a:gd name="connsiteX3" fmla="*/ 2954892 w 3607975"/>
              <a:gd name="connsiteY3" fmla="*/ 400185 h 2096060"/>
              <a:gd name="connsiteX4" fmla="*/ 3212067 w 3607975"/>
              <a:gd name="connsiteY4" fmla="*/ 905010 h 2096060"/>
              <a:gd name="connsiteX5" fmla="*/ 3583542 w 3607975"/>
              <a:gd name="connsiteY5" fmla="*/ 1390785 h 2096060"/>
              <a:gd name="connsiteX6" fmla="*/ 2659617 w 3607975"/>
              <a:gd name="connsiteY6" fmla="*/ 1743210 h 2096060"/>
              <a:gd name="connsiteX7" fmla="*/ 1916667 w 3607975"/>
              <a:gd name="connsiteY7" fmla="*/ 2095635 h 2096060"/>
              <a:gd name="connsiteX8" fmla="*/ 1116567 w 3607975"/>
              <a:gd name="connsiteY8" fmla="*/ 1714635 h 2096060"/>
              <a:gd name="connsiteX9" fmla="*/ 40242 w 3607975"/>
              <a:gd name="connsiteY9" fmla="*/ 1400310 h 2096060"/>
              <a:gd name="connsiteX10" fmla="*/ 411717 w 3607975"/>
              <a:gd name="connsiteY10" fmla="*/ 847860 h 2096060"/>
              <a:gd name="connsiteX11" fmla="*/ 583167 w 3607975"/>
              <a:gd name="connsiteY11" fmla="*/ 485910 h 2096060"/>
              <a:gd name="connsiteX12" fmla="*/ 983217 w 3607975"/>
              <a:gd name="connsiteY12" fmla="*/ 409710 h 2096060"/>
              <a:gd name="connsiteX0" fmla="*/ 960621 w 3585379"/>
              <a:gd name="connsiteY0" fmla="*/ 409710 h 2096060"/>
              <a:gd name="connsiteX1" fmla="*/ 1608321 w 3585379"/>
              <a:gd name="connsiteY1" fmla="*/ 135 h 2096060"/>
              <a:gd name="connsiteX2" fmla="*/ 2294121 w 3585379"/>
              <a:gd name="connsiteY2" fmla="*/ 381135 h 2096060"/>
              <a:gd name="connsiteX3" fmla="*/ 2932296 w 3585379"/>
              <a:gd name="connsiteY3" fmla="*/ 400185 h 2096060"/>
              <a:gd name="connsiteX4" fmla="*/ 3189471 w 3585379"/>
              <a:gd name="connsiteY4" fmla="*/ 905010 h 2096060"/>
              <a:gd name="connsiteX5" fmla="*/ 3560946 w 3585379"/>
              <a:gd name="connsiteY5" fmla="*/ 1390785 h 2096060"/>
              <a:gd name="connsiteX6" fmla="*/ 2637021 w 3585379"/>
              <a:gd name="connsiteY6" fmla="*/ 1743210 h 2096060"/>
              <a:gd name="connsiteX7" fmla="*/ 1894071 w 3585379"/>
              <a:gd name="connsiteY7" fmla="*/ 2095635 h 2096060"/>
              <a:gd name="connsiteX8" fmla="*/ 1093971 w 3585379"/>
              <a:gd name="connsiteY8" fmla="*/ 1714635 h 2096060"/>
              <a:gd name="connsiteX9" fmla="*/ 17646 w 3585379"/>
              <a:gd name="connsiteY9" fmla="*/ 1400310 h 2096060"/>
              <a:gd name="connsiteX10" fmla="*/ 389121 w 3585379"/>
              <a:gd name="connsiteY10" fmla="*/ 847860 h 2096060"/>
              <a:gd name="connsiteX11" fmla="*/ 560571 w 3585379"/>
              <a:gd name="connsiteY11" fmla="*/ 485910 h 2096060"/>
              <a:gd name="connsiteX12" fmla="*/ 960621 w 3585379"/>
              <a:gd name="connsiteY12" fmla="*/ 409710 h 2096060"/>
              <a:gd name="connsiteX0" fmla="*/ 960621 w 3585379"/>
              <a:gd name="connsiteY0" fmla="*/ 409710 h 2096060"/>
              <a:gd name="connsiteX1" fmla="*/ 1789296 w 3585379"/>
              <a:gd name="connsiteY1" fmla="*/ 135 h 2096060"/>
              <a:gd name="connsiteX2" fmla="*/ 2294121 w 3585379"/>
              <a:gd name="connsiteY2" fmla="*/ 381135 h 2096060"/>
              <a:gd name="connsiteX3" fmla="*/ 2932296 w 3585379"/>
              <a:gd name="connsiteY3" fmla="*/ 400185 h 2096060"/>
              <a:gd name="connsiteX4" fmla="*/ 3189471 w 3585379"/>
              <a:gd name="connsiteY4" fmla="*/ 905010 h 2096060"/>
              <a:gd name="connsiteX5" fmla="*/ 3560946 w 3585379"/>
              <a:gd name="connsiteY5" fmla="*/ 1390785 h 2096060"/>
              <a:gd name="connsiteX6" fmla="*/ 2637021 w 3585379"/>
              <a:gd name="connsiteY6" fmla="*/ 1743210 h 2096060"/>
              <a:gd name="connsiteX7" fmla="*/ 1894071 w 3585379"/>
              <a:gd name="connsiteY7" fmla="*/ 2095635 h 2096060"/>
              <a:gd name="connsiteX8" fmla="*/ 1093971 w 3585379"/>
              <a:gd name="connsiteY8" fmla="*/ 1714635 h 2096060"/>
              <a:gd name="connsiteX9" fmla="*/ 17646 w 3585379"/>
              <a:gd name="connsiteY9" fmla="*/ 1400310 h 2096060"/>
              <a:gd name="connsiteX10" fmla="*/ 389121 w 3585379"/>
              <a:gd name="connsiteY10" fmla="*/ 847860 h 2096060"/>
              <a:gd name="connsiteX11" fmla="*/ 560571 w 3585379"/>
              <a:gd name="connsiteY11" fmla="*/ 485910 h 2096060"/>
              <a:gd name="connsiteX12" fmla="*/ 960621 w 3585379"/>
              <a:gd name="connsiteY12" fmla="*/ 409710 h 2096060"/>
              <a:gd name="connsiteX0" fmla="*/ 960621 w 3585379"/>
              <a:gd name="connsiteY0" fmla="*/ 409710 h 2096060"/>
              <a:gd name="connsiteX1" fmla="*/ 1789296 w 3585379"/>
              <a:gd name="connsiteY1" fmla="*/ 135 h 2096060"/>
              <a:gd name="connsiteX2" fmla="*/ 2294121 w 3585379"/>
              <a:gd name="connsiteY2" fmla="*/ 381135 h 2096060"/>
              <a:gd name="connsiteX3" fmla="*/ 2932296 w 3585379"/>
              <a:gd name="connsiteY3" fmla="*/ 400185 h 2096060"/>
              <a:gd name="connsiteX4" fmla="*/ 3189471 w 3585379"/>
              <a:gd name="connsiteY4" fmla="*/ 905010 h 2096060"/>
              <a:gd name="connsiteX5" fmla="*/ 3560946 w 3585379"/>
              <a:gd name="connsiteY5" fmla="*/ 1390785 h 2096060"/>
              <a:gd name="connsiteX6" fmla="*/ 2637021 w 3585379"/>
              <a:gd name="connsiteY6" fmla="*/ 1743210 h 2096060"/>
              <a:gd name="connsiteX7" fmla="*/ 1808346 w 3585379"/>
              <a:gd name="connsiteY7" fmla="*/ 2095635 h 2096060"/>
              <a:gd name="connsiteX8" fmla="*/ 1093971 w 3585379"/>
              <a:gd name="connsiteY8" fmla="*/ 1714635 h 2096060"/>
              <a:gd name="connsiteX9" fmla="*/ 17646 w 3585379"/>
              <a:gd name="connsiteY9" fmla="*/ 1400310 h 2096060"/>
              <a:gd name="connsiteX10" fmla="*/ 389121 w 3585379"/>
              <a:gd name="connsiteY10" fmla="*/ 847860 h 2096060"/>
              <a:gd name="connsiteX11" fmla="*/ 560571 w 3585379"/>
              <a:gd name="connsiteY11" fmla="*/ 485910 h 2096060"/>
              <a:gd name="connsiteX12" fmla="*/ 960621 w 3585379"/>
              <a:gd name="connsiteY12" fmla="*/ 409710 h 2096060"/>
              <a:gd name="connsiteX0" fmla="*/ 960621 w 3585379"/>
              <a:gd name="connsiteY0" fmla="*/ 409633 h 2095983"/>
              <a:gd name="connsiteX1" fmla="*/ 1789296 w 3585379"/>
              <a:gd name="connsiteY1" fmla="*/ 58 h 2095983"/>
              <a:gd name="connsiteX2" fmla="*/ 2370321 w 3585379"/>
              <a:gd name="connsiteY2" fmla="*/ 390583 h 2095983"/>
              <a:gd name="connsiteX3" fmla="*/ 2932296 w 3585379"/>
              <a:gd name="connsiteY3" fmla="*/ 4001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560571 w 3585379"/>
              <a:gd name="connsiteY11" fmla="*/ 485833 h 2095983"/>
              <a:gd name="connsiteX12" fmla="*/ 960621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2932296 w 3585379"/>
              <a:gd name="connsiteY3" fmla="*/ 4001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560571 w 3585379"/>
              <a:gd name="connsiteY11" fmla="*/ 4858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2932296 w 3585379"/>
              <a:gd name="connsiteY3" fmla="*/ 4001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2998971 w 3585379"/>
              <a:gd name="connsiteY3" fmla="*/ 485833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3065646 w 3585379"/>
              <a:gd name="connsiteY3" fmla="*/ 4382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3065646 w 3585379"/>
              <a:gd name="connsiteY3" fmla="*/ 4382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3065646 w 3585379"/>
              <a:gd name="connsiteY3" fmla="*/ 4382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4636"/>
              <a:gd name="connsiteY0" fmla="*/ 409633 h 2095983"/>
              <a:gd name="connsiteX1" fmla="*/ 1789296 w 3584636"/>
              <a:gd name="connsiteY1" fmla="*/ 58 h 2095983"/>
              <a:gd name="connsiteX2" fmla="*/ 2370321 w 3584636"/>
              <a:gd name="connsiteY2" fmla="*/ 390583 h 2095983"/>
              <a:gd name="connsiteX3" fmla="*/ 3065646 w 3584636"/>
              <a:gd name="connsiteY3" fmla="*/ 438208 h 2095983"/>
              <a:gd name="connsiteX4" fmla="*/ 3189471 w 3584636"/>
              <a:gd name="connsiteY4" fmla="*/ 904933 h 2095983"/>
              <a:gd name="connsiteX5" fmla="*/ 3560946 w 3584636"/>
              <a:gd name="connsiteY5" fmla="*/ 1390708 h 2095983"/>
              <a:gd name="connsiteX6" fmla="*/ 2637021 w 3584636"/>
              <a:gd name="connsiteY6" fmla="*/ 1743133 h 2095983"/>
              <a:gd name="connsiteX7" fmla="*/ 1808346 w 3584636"/>
              <a:gd name="connsiteY7" fmla="*/ 2095558 h 2095983"/>
              <a:gd name="connsiteX8" fmla="*/ 1093971 w 3584636"/>
              <a:gd name="connsiteY8" fmla="*/ 1714558 h 2095983"/>
              <a:gd name="connsiteX9" fmla="*/ 17646 w 3584636"/>
              <a:gd name="connsiteY9" fmla="*/ 1400233 h 2095983"/>
              <a:gd name="connsiteX10" fmla="*/ 389121 w 3584636"/>
              <a:gd name="connsiteY10" fmla="*/ 847783 h 2095983"/>
              <a:gd name="connsiteX11" fmla="*/ 674871 w 3584636"/>
              <a:gd name="connsiteY11" fmla="*/ 447733 h 2095983"/>
              <a:gd name="connsiteX12" fmla="*/ 1179696 w 3584636"/>
              <a:gd name="connsiteY12" fmla="*/ 409633 h 2095983"/>
              <a:gd name="connsiteX0" fmla="*/ 1179696 w 3541550"/>
              <a:gd name="connsiteY0" fmla="*/ 409633 h 2095983"/>
              <a:gd name="connsiteX1" fmla="*/ 1789296 w 3541550"/>
              <a:gd name="connsiteY1" fmla="*/ 58 h 2095983"/>
              <a:gd name="connsiteX2" fmla="*/ 2370321 w 3541550"/>
              <a:gd name="connsiteY2" fmla="*/ 390583 h 2095983"/>
              <a:gd name="connsiteX3" fmla="*/ 3065646 w 3541550"/>
              <a:gd name="connsiteY3" fmla="*/ 438208 h 2095983"/>
              <a:gd name="connsiteX4" fmla="*/ 3189471 w 3541550"/>
              <a:gd name="connsiteY4" fmla="*/ 904933 h 2095983"/>
              <a:gd name="connsiteX5" fmla="*/ 3513321 w 3541550"/>
              <a:gd name="connsiteY5" fmla="*/ 1505008 h 2095983"/>
              <a:gd name="connsiteX6" fmla="*/ 2637021 w 3541550"/>
              <a:gd name="connsiteY6" fmla="*/ 1743133 h 2095983"/>
              <a:gd name="connsiteX7" fmla="*/ 1808346 w 3541550"/>
              <a:gd name="connsiteY7" fmla="*/ 2095558 h 2095983"/>
              <a:gd name="connsiteX8" fmla="*/ 1093971 w 3541550"/>
              <a:gd name="connsiteY8" fmla="*/ 1714558 h 2095983"/>
              <a:gd name="connsiteX9" fmla="*/ 17646 w 3541550"/>
              <a:gd name="connsiteY9" fmla="*/ 1400233 h 2095983"/>
              <a:gd name="connsiteX10" fmla="*/ 389121 w 3541550"/>
              <a:gd name="connsiteY10" fmla="*/ 847783 h 2095983"/>
              <a:gd name="connsiteX11" fmla="*/ 674871 w 3541550"/>
              <a:gd name="connsiteY11" fmla="*/ 447733 h 2095983"/>
              <a:gd name="connsiteX12" fmla="*/ 1179696 w 3541550"/>
              <a:gd name="connsiteY12" fmla="*/ 409633 h 2095983"/>
              <a:gd name="connsiteX0" fmla="*/ 1154227 w 3516081"/>
              <a:gd name="connsiteY0" fmla="*/ 409633 h 2095983"/>
              <a:gd name="connsiteX1" fmla="*/ 1763827 w 3516081"/>
              <a:gd name="connsiteY1" fmla="*/ 58 h 2095983"/>
              <a:gd name="connsiteX2" fmla="*/ 2344852 w 3516081"/>
              <a:gd name="connsiteY2" fmla="*/ 390583 h 2095983"/>
              <a:gd name="connsiteX3" fmla="*/ 3040177 w 3516081"/>
              <a:gd name="connsiteY3" fmla="*/ 438208 h 2095983"/>
              <a:gd name="connsiteX4" fmla="*/ 3164002 w 3516081"/>
              <a:gd name="connsiteY4" fmla="*/ 904933 h 2095983"/>
              <a:gd name="connsiteX5" fmla="*/ 3487852 w 3516081"/>
              <a:gd name="connsiteY5" fmla="*/ 1505008 h 2095983"/>
              <a:gd name="connsiteX6" fmla="*/ 2611552 w 3516081"/>
              <a:gd name="connsiteY6" fmla="*/ 1743133 h 2095983"/>
              <a:gd name="connsiteX7" fmla="*/ 1782877 w 3516081"/>
              <a:gd name="connsiteY7" fmla="*/ 2095558 h 2095983"/>
              <a:gd name="connsiteX8" fmla="*/ 1068502 w 3516081"/>
              <a:gd name="connsiteY8" fmla="*/ 1714558 h 2095983"/>
              <a:gd name="connsiteX9" fmla="*/ 20752 w 3516081"/>
              <a:gd name="connsiteY9" fmla="*/ 1457383 h 2095983"/>
              <a:gd name="connsiteX10" fmla="*/ 363652 w 3516081"/>
              <a:gd name="connsiteY10" fmla="*/ 847783 h 2095983"/>
              <a:gd name="connsiteX11" fmla="*/ 649402 w 3516081"/>
              <a:gd name="connsiteY11" fmla="*/ 447733 h 2095983"/>
              <a:gd name="connsiteX12" fmla="*/ 1154227 w 3516081"/>
              <a:gd name="connsiteY12" fmla="*/ 409633 h 2095983"/>
              <a:gd name="connsiteX0" fmla="*/ 1169904 w 3531758"/>
              <a:gd name="connsiteY0" fmla="*/ 409633 h 2095983"/>
              <a:gd name="connsiteX1" fmla="*/ 1779504 w 3531758"/>
              <a:gd name="connsiteY1" fmla="*/ 58 h 2095983"/>
              <a:gd name="connsiteX2" fmla="*/ 2360529 w 3531758"/>
              <a:gd name="connsiteY2" fmla="*/ 390583 h 2095983"/>
              <a:gd name="connsiteX3" fmla="*/ 3055854 w 3531758"/>
              <a:gd name="connsiteY3" fmla="*/ 438208 h 2095983"/>
              <a:gd name="connsiteX4" fmla="*/ 3179679 w 3531758"/>
              <a:gd name="connsiteY4" fmla="*/ 904933 h 2095983"/>
              <a:gd name="connsiteX5" fmla="*/ 3503529 w 3531758"/>
              <a:gd name="connsiteY5" fmla="*/ 1505008 h 2095983"/>
              <a:gd name="connsiteX6" fmla="*/ 2627229 w 3531758"/>
              <a:gd name="connsiteY6" fmla="*/ 1743133 h 2095983"/>
              <a:gd name="connsiteX7" fmla="*/ 1798554 w 3531758"/>
              <a:gd name="connsiteY7" fmla="*/ 2095558 h 2095983"/>
              <a:gd name="connsiteX8" fmla="*/ 1084179 w 3531758"/>
              <a:gd name="connsiteY8" fmla="*/ 1714558 h 2095983"/>
              <a:gd name="connsiteX9" fmla="*/ 36429 w 3531758"/>
              <a:gd name="connsiteY9" fmla="*/ 1457383 h 2095983"/>
              <a:gd name="connsiteX10" fmla="*/ 417429 w 3531758"/>
              <a:gd name="connsiteY10" fmla="*/ 895408 h 2095983"/>
              <a:gd name="connsiteX11" fmla="*/ 665079 w 3531758"/>
              <a:gd name="connsiteY11" fmla="*/ 447733 h 2095983"/>
              <a:gd name="connsiteX12" fmla="*/ 1169904 w 3531758"/>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090625 w 3452479"/>
              <a:gd name="connsiteY0" fmla="*/ 409633 h 2095983"/>
              <a:gd name="connsiteX1" fmla="*/ 1700225 w 3452479"/>
              <a:gd name="connsiteY1" fmla="*/ 58 h 2095983"/>
              <a:gd name="connsiteX2" fmla="*/ 2281250 w 3452479"/>
              <a:gd name="connsiteY2" fmla="*/ 390583 h 2095983"/>
              <a:gd name="connsiteX3" fmla="*/ 2976575 w 3452479"/>
              <a:gd name="connsiteY3" fmla="*/ 438208 h 2095983"/>
              <a:gd name="connsiteX4" fmla="*/ 3100400 w 3452479"/>
              <a:gd name="connsiteY4" fmla="*/ 904933 h 2095983"/>
              <a:gd name="connsiteX5" fmla="*/ 3424250 w 3452479"/>
              <a:gd name="connsiteY5" fmla="*/ 1505008 h 2095983"/>
              <a:gd name="connsiteX6" fmla="*/ 2547950 w 3452479"/>
              <a:gd name="connsiteY6" fmla="*/ 1743133 h 2095983"/>
              <a:gd name="connsiteX7" fmla="*/ 1719275 w 3452479"/>
              <a:gd name="connsiteY7" fmla="*/ 2095558 h 2095983"/>
              <a:gd name="connsiteX8" fmla="*/ 1004900 w 3452479"/>
              <a:gd name="connsiteY8" fmla="*/ 1714558 h 2095983"/>
              <a:gd name="connsiteX9" fmla="*/ 52400 w 3452479"/>
              <a:gd name="connsiteY9" fmla="*/ 1552633 h 2095983"/>
              <a:gd name="connsiteX10" fmla="*/ 338150 w 3452479"/>
              <a:gd name="connsiteY10" fmla="*/ 895408 h 2095983"/>
              <a:gd name="connsiteX11" fmla="*/ 585800 w 3452479"/>
              <a:gd name="connsiteY11" fmla="*/ 447733 h 2095983"/>
              <a:gd name="connsiteX12" fmla="*/ 1090625 w 3452479"/>
              <a:gd name="connsiteY12" fmla="*/ 409633 h 2095983"/>
              <a:gd name="connsiteX0" fmla="*/ 1090625 w 3379927"/>
              <a:gd name="connsiteY0" fmla="*/ 409633 h 2095983"/>
              <a:gd name="connsiteX1" fmla="*/ 1700225 w 3379927"/>
              <a:gd name="connsiteY1" fmla="*/ 58 h 2095983"/>
              <a:gd name="connsiteX2" fmla="*/ 2281250 w 3379927"/>
              <a:gd name="connsiteY2" fmla="*/ 390583 h 2095983"/>
              <a:gd name="connsiteX3" fmla="*/ 2976575 w 3379927"/>
              <a:gd name="connsiteY3" fmla="*/ 438208 h 2095983"/>
              <a:gd name="connsiteX4" fmla="*/ 3100400 w 3379927"/>
              <a:gd name="connsiteY4" fmla="*/ 904933 h 2095983"/>
              <a:gd name="connsiteX5" fmla="*/ 3338525 w 3379927"/>
              <a:gd name="connsiteY5" fmla="*/ 1505008 h 2095983"/>
              <a:gd name="connsiteX6" fmla="*/ 2547950 w 3379927"/>
              <a:gd name="connsiteY6" fmla="*/ 1743133 h 2095983"/>
              <a:gd name="connsiteX7" fmla="*/ 1719275 w 3379927"/>
              <a:gd name="connsiteY7" fmla="*/ 2095558 h 2095983"/>
              <a:gd name="connsiteX8" fmla="*/ 1004900 w 3379927"/>
              <a:gd name="connsiteY8" fmla="*/ 1714558 h 2095983"/>
              <a:gd name="connsiteX9" fmla="*/ 52400 w 3379927"/>
              <a:gd name="connsiteY9" fmla="*/ 1552633 h 2095983"/>
              <a:gd name="connsiteX10" fmla="*/ 338150 w 3379927"/>
              <a:gd name="connsiteY10" fmla="*/ 895408 h 2095983"/>
              <a:gd name="connsiteX11" fmla="*/ 585800 w 3379927"/>
              <a:gd name="connsiteY11" fmla="*/ 447733 h 2095983"/>
              <a:gd name="connsiteX12" fmla="*/ 1090625 w 3379927"/>
              <a:gd name="connsiteY12" fmla="*/ 409633 h 2095983"/>
              <a:gd name="connsiteX0" fmla="*/ 1055122 w 3344424"/>
              <a:gd name="connsiteY0" fmla="*/ 409633 h 2095983"/>
              <a:gd name="connsiteX1" fmla="*/ 1664722 w 3344424"/>
              <a:gd name="connsiteY1" fmla="*/ 58 h 2095983"/>
              <a:gd name="connsiteX2" fmla="*/ 2245747 w 3344424"/>
              <a:gd name="connsiteY2" fmla="*/ 390583 h 2095983"/>
              <a:gd name="connsiteX3" fmla="*/ 2941072 w 3344424"/>
              <a:gd name="connsiteY3" fmla="*/ 438208 h 2095983"/>
              <a:gd name="connsiteX4" fmla="*/ 3064897 w 3344424"/>
              <a:gd name="connsiteY4" fmla="*/ 904933 h 2095983"/>
              <a:gd name="connsiteX5" fmla="*/ 3303022 w 3344424"/>
              <a:gd name="connsiteY5" fmla="*/ 1505008 h 2095983"/>
              <a:gd name="connsiteX6" fmla="*/ 2512447 w 3344424"/>
              <a:gd name="connsiteY6" fmla="*/ 1743133 h 2095983"/>
              <a:gd name="connsiteX7" fmla="*/ 1683772 w 3344424"/>
              <a:gd name="connsiteY7" fmla="*/ 2095558 h 2095983"/>
              <a:gd name="connsiteX8" fmla="*/ 969397 w 3344424"/>
              <a:gd name="connsiteY8" fmla="*/ 1714558 h 2095983"/>
              <a:gd name="connsiteX9" fmla="*/ 64522 w 3344424"/>
              <a:gd name="connsiteY9" fmla="*/ 1581208 h 2095983"/>
              <a:gd name="connsiteX10" fmla="*/ 302647 w 3344424"/>
              <a:gd name="connsiteY10" fmla="*/ 895408 h 2095983"/>
              <a:gd name="connsiteX11" fmla="*/ 550297 w 3344424"/>
              <a:gd name="connsiteY11" fmla="*/ 447733 h 2095983"/>
              <a:gd name="connsiteX12" fmla="*/ 1055122 w 3344424"/>
              <a:gd name="connsiteY12" fmla="*/ 409633 h 2095983"/>
              <a:gd name="connsiteX0" fmla="*/ 1046393 w 3335695"/>
              <a:gd name="connsiteY0" fmla="*/ 409633 h 2095983"/>
              <a:gd name="connsiteX1" fmla="*/ 1655993 w 3335695"/>
              <a:gd name="connsiteY1" fmla="*/ 58 h 2095983"/>
              <a:gd name="connsiteX2" fmla="*/ 2237018 w 3335695"/>
              <a:gd name="connsiteY2" fmla="*/ 390583 h 2095983"/>
              <a:gd name="connsiteX3" fmla="*/ 2932343 w 3335695"/>
              <a:gd name="connsiteY3" fmla="*/ 438208 h 2095983"/>
              <a:gd name="connsiteX4" fmla="*/ 3056168 w 3335695"/>
              <a:gd name="connsiteY4" fmla="*/ 904933 h 2095983"/>
              <a:gd name="connsiteX5" fmla="*/ 3294293 w 3335695"/>
              <a:gd name="connsiteY5" fmla="*/ 1505008 h 2095983"/>
              <a:gd name="connsiteX6" fmla="*/ 2503718 w 3335695"/>
              <a:gd name="connsiteY6" fmla="*/ 1743133 h 2095983"/>
              <a:gd name="connsiteX7" fmla="*/ 1675043 w 3335695"/>
              <a:gd name="connsiteY7" fmla="*/ 2095558 h 2095983"/>
              <a:gd name="connsiteX8" fmla="*/ 960668 w 3335695"/>
              <a:gd name="connsiteY8" fmla="*/ 1714558 h 2095983"/>
              <a:gd name="connsiteX9" fmla="*/ 55793 w 3335695"/>
              <a:gd name="connsiteY9" fmla="*/ 1581208 h 2095983"/>
              <a:gd name="connsiteX10" fmla="*/ 293918 w 3335695"/>
              <a:gd name="connsiteY10" fmla="*/ 895408 h 2095983"/>
              <a:gd name="connsiteX11" fmla="*/ 541568 w 3335695"/>
              <a:gd name="connsiteY11" fmla="*/ 447733 h 2095983"/>
              <a:gd name="connsiteX12" fmla="*/ 1046393 w 3335695"/>
              <a:gd name="connsiteY12" fmla="*/ 409633 h 2095983"/>
              <a:gd name="connsiteX0" fmla="*/ 1045688 w 3334990"/>
              <a:gd name="connsiteY0" fmla="*/ 409633 h 2096616"/>
              <a:gd name="connsiteX1" fmla="*/ 1655288 w 3334990"/>
              <a:gd name="connsiteY1" fmla="*/ 58 h 2096616"/>
              <a:gd name="connsiteX2" fmla="*/ 2236313 w 3334990"/>
              <a:gd name="connsiteY2" fmla="*/ 390583 h 2096616"/>
              <a:gd name="connsiteX3" fmla="*/ 2931638 w 3334990"/>
              <a:gd name="connsiteY3" fmla="*/ 438208 h 2096616"/>
              <a:gd name="connsiteX4" fmla="*/ 3055463 w 3334990"/>
              <a:gd name="connsiteY4" fmla="*/ 904933 h 2096616"/>
              <a:gd name="connsiteX5" fmla="*/ 3293588 w 3334990"/>
              <a:gd name="connsiteY5" fmla="*/ 1505008 h 2096616"/>
              <a:gd name="connsiteX6" fmla="*/ 2503013 w 3334990"/>
              <a:gd name="connsiteY6" fmla="*/ 1743133 h 2096616"/>
              <a:gd name="connsiteX7" fmla="*/ 1674338 w 3334990"/>
              <a:gd name="connsiteY7" fmla="*/ 2095558 h 2096616"/>
              <a:gd name="connsiteX8" fmla="*/ 950438 w 3334990"/>
              <a:gd name="connsiteY8" fmla="*/ 1781233 h 2096616"/>
              <a:gd name="connsiteX9" fmla="*/ 55088 w 3334990"/>
              <a:gd name="connsiteY9" fmla="*/ 1581208 h 2096616"/>
              <a:gd name="connsiteX10" fmla="*/ 293213 w 3334990"/>
              <a:gd name="connsiteY10" fmla="*/ 895408 h 2096616"/>
              <a:gd name="connsiteX11" fmla="*/ 540863 w 3334990"/>
              <a:gd name="connsiteY11" fmla="*/ 447733 h 2096616"/>
              <a:gd name="connsiteX12" fmla="*/ 1045688 w 3334990"/>
              <a:gd name="connsiteY12" fmla="*/ 409633 h 2096616"/>
              <a:gd name="connsiteX0" fmla="*/ 1045688 w 3332898"/>
              <a:gd name="connsiteY0" fmla="*/ 409633 h 2097519"/>
              <a:gd name="connsiteX1" fmla="*/ 1655288 w 3332898"/>
              <a:gd name="connsiteY1" fmla="*/ 58 h 2097519"/>
              <a:gd name="connsiteX2" fmla="*/ 2236313 w 3332898"/>
              <a:gd name="connsiteY2" fmla="*/ 390583 h 2097519"/>
              <a:gd name="connsiteX3" fmla="*/ 2931638 w 3332898"/>
              <a:gd name="connsiteY3" fmla="*/ 438208 h 2097519"/>
              <a:gd name="connsiteX4" fmla="*/ 3055463 w 3332898"/>
              <a:gd name="connsiteY4" fmla="*/ 904933 h 2097519"/>
              <a:gd name="connsiteX5" fmla="*/ 3293588 w 3332898"/>
              <a:gd name="connsiteY5" fmla="*/ 1505008 h 2097519"/>
              <a:gd name="connsiteX6" fmla="*/ 2531588 w 3332898"/>
              <a:gd name="connsiteY6" fmla="*/ 1800283 h 2097519"/>
              <a:gd name="connsiteX7" fmla="*/ 1674338 w 3332898"/>
              <a:gd name="connsiteY7" fmla="*/ 2095558 h 2097519"/>
              <a:gd name="connsiteX8" fmla="*/ 950438 w 3332898"/>
              <a:gd name="connsiteY8" fmla="*/ 1781233 h 2097519"/>
              <a:gd name="connsiteX9" fmla="*/ 55088 w 3332898"/>
              <a:gd name="connsiteY9" fmla="*/ 1581208 h 2097519"/>
              <a:gd name="connsiteX10" fmla="*/ 293213 w 3332898"/>
              <a:gd name="connsiteY10" fmla="*/ 895408 h 2097519"/>
              <a:gd name="connsiteX11" fmla="*/ 540863 w 3332898"/>
              <a:gd name="connsiteY11" fmla="*/ 447733 h 2097519"/>
              <a:gd name="connsiteX12" fmla="*/ 1045688 w 3332898"/>
              <a:gd name="connsiteY12" fmla="*/ 409633 h 2097519"/>
              <a:gd name="connsiteX0" fmla="*/ 1045688 w 3338471"/>
              <a:gd name="connsiteY0" fmla="*/ 409633 h 2097519"/>
              <a:gd name="connsiteX1" fmla="*/ 1655288 w 3338471"/>
              <a:gd name="connsiteY1" fmla="*/ 58 h 2097519"/>
              <a:gd name="connsiteX2" fmla="*/ 2236313 w 3338471"/>
              <a:gd name="connsiteY2" fmla="*/ 390583 h 2097519"/>
              <a:gd name="connsiteX3" fmla="*/ 2931638 w 3338471"/>
              <a:gd name="connsiteY3" fmla="*/ 438208 h 2097519"/>
              <a:gd name="connsiteX4" fmla="*/ 3055463 w 3338471"/>
              <a:gd name="connsiteY4" fmla="*/ 904933 h 2097519"/>
              <a:gd name="connsiteX5" fmla="*/ 3293588 w 3338471"/>
              <a:gd name="connsiteY5" fmla="*/ 1505008 h 2097519"/>
              <a:gd name="connsiteX6" fmla="*/ 2531588 w 3338471"/>
              <a:gd name="connsiteY6" fmla="*/ 1800283 h 2097519"/>
              <a:gd name="connsiteX7" fmla="*/ 1674338 w 3338471"/>
              <a:gd name="connsiteY7" fmla="*/ 2095558 h 2097519"/>
              <a:gd name="connsiteX8" fmla="*/ 950438 w 3338471"/>
              <a:gd name="connsiteY8" fmla="*/ 1781233 h 2097519"/>
              <a:gd name="connsiteX9" fmla="*/ 55088 w 3338471"/>
              <a:gd name="connsiteY9" fmla="*/ 1581208 h 2097519"/>
              <a:gd name="connsiteX10" fmla="*/ 293213 w 3338471"/>
              <a:gd name="connsiteY10" fmla="*/ 895408 h 2097519"/>
              <a:gd name="connsiteX11" fmla="*/ 540863 w 3338471"/>
              <a:gd name="connsiteY11" fmla="*/ 447733 h 2097519"/>
              <a:gd name="connsiteX12" fmla="*/ 1045688 w 3338471"/>
              <a:gd name="connsiteY12" fmla="*/ 409633 h 2097519"/>
              <a:gd name="connsiteX0" fmla="*/ 1045688 w 3349570"/>
              <a:gd name="connsiteY0" fmla="*/ 409633 h 2097519"/>
              <a:gd name="connsiteX1" fmla="*/ 1655288 w 3349570"/>
              <a:gd name="connsiteY1" fmla="*/ 58 h 2097519"/>
              <a:gd name="connsiteX2" fmla="*/ 2236313 w 3349570"/>
              <a:gd name="connsiteY2" fmla="*/ 390583 h 2097519"/>
              <a:gd name="connsiteX3" fmla="*/ 2931638 w 3349570"/>
              <a:gd name="connsiteY3" fmla="*/ 438208 h 2097519"/>
              <a:gd name="connsiteX4" fmla="*/ 3055463 w 3349570"/>
              <a:gd name="connsiteY4" fmla="*/ 904933 h 2097519"/>
              <a:gd name="connsiteX5" fmla="*/ 3293588 w 3349570"/>
              <a:gd name="connsiteY5" fmla="*/ 1505008 h 2097519"/>
              <a:gd name="connsiteX6" fmla="*/ 2531588 w 3349570"/>
              <a:gd name="connsiteY6" fmla="*/ 1800283 h 2097519"/>
              <a:gd name="connsiteX7" fmla="*/ 1674338 w 3349570"/>
              <a:gd name="connsiteY7" fmla="*/ 2095558 h 2097519"/>
              <a:gd name="connsiteX8" fmla="*/ 950438 w 3349570"/>
              <a:gd name="connsiteY8" fmla="*/ 1781233 h 2097519"/>
              <a:gd name="connsiteX9" fmla="*/ 55088 w 3349570"/>
              <a:gd name="connsiteY9" fmla="*/ 1581208 h 2097519"/>
              <a:gd name="connsiteX10" fmla="*/ 293213 w 3349570"/>
              <a:gd name="connsiteY10" fmla="*/ 895408 h 2097519"/>
              <a:gd name="connsiteX11" fmla="*/ 540863 w 3349570"/>
              <a:gd name="connsiteY11" fmla="*/ 447733 h 2097519"/>
              <a:gd name="connsiteX12" fmla="*/ 1045688 w 3349570"/>
              <a:gd name="connsiteY12" fmla="*/ 409633 h 2097519"/>
              <a:gd name="connsiteX0" fmla="*/ 1045688 w 3336674"/>
              <a:gd name="connsiteY0" fmla="*/ 409633 h 2097519"/>
              <a:gd name="connsiteX1" fmla="*/ 1655288 w 3336674"/>
              <a:gd name="connsiteY1" fmla="*/ 58 h 2097519"/>
              <a:gd name="connsiteX2" fmla="*/ 2236313 w 3336674"/>
              <a:gd name="connsiteY2" fmla="*/ 390583 h 2097519"/>
              <a:gd name="connsiteX3" fmla="*/ 2931638 w 3336674"/>
              <a:gd name="connsiteY3" fmla="*/ 438208 h 2097519"/>
              <a:gd name="connsiteX4" fmla="*/ 3055463 w 3336674"/>
              <a:gd name="connsiteY4" fmla="*/ 904933 h 2097519"/>
              <a:gd name="connsiteX5" fmla="*/ 3274538 w 3336674"/>
              <a:gd name="connsiteY5" fmla="*/ 1533583 h 2097519"/>
              <a:gd name="connsiteX6" fmla="*/ 2531588 w 3336674"/>
              <a:gd name="connsiteY6" fmla="*/ 1800283 h 2097519"/>
              <a:gd name="connsiteX7" fmla="*/ 1674338 w 3336674"/>
              <a:gd name="connsiteY7" fmla="*/ 2095558 h 2097519"/>
              <a:gd name="connsiteX8" fmla="*/ 950438 w 3336674"/>
              <a:gd name="connsiteY8" fmla="*/ 1781233 h 2097519"/>
              <a:gd name="connsiteX9" fmla="*/ 55088 w 3336674"/>
              <a:gd name="connsiteY9" fmla="*/ 1581208 h 2097519"/>
              <a:gd name="connsiteX10" fmla="*/ 293213 w 3336674"/>
              <a:gd name="connsiteY10" fmla="*/ 895408 h 2097519"/>
              <a:gd name="connsiteX11" fmla="*/ 540863 w 3336674"/>
              <a:gd name="connsiteY11" fmla="*/ 447733 h 2097519"/>
              <a:gd name="connsiteX12" fmla="*/ 1045688 w 3336674"/>
              <a:gd name="connsiteY12" fmla="*/ 409633 h 2097519"/>
              <a:gd name="connsiteX0" fmla="*/ 1045688 w 3328412"/>
              <a:gd name="connsiteY0" fmla="*/ 409633 h 2097519"/>
              <a:gd name="connsiteX1" fmla="*/ 1655288 w 3328412"/>
              <a:gd name="connsiteY1" fmla="*/ 58 h 2097519"/>
              <a:gd name="connsiteX2" fmla="*/ 2236313 w 3328412"/>
              <a:gd name="connsiteY2" fmla="*/ 390583 h 2097519"/>
              <a:gd name="connsiteX3" fmla="*/ 2931638 w 3328412"/>
              <a:gd name="connsiteY3" fmla="*/ 438208 h 2097519"/>
              <a:gd name="connsiteX4" fmla="*/ 3055463 w 3328412"/>
              <a:gd name="connsiteY4" fmla="*/ 904933 h 2097519"/>
              <a:gd name="connsiteX5" fmla="*/ 3274538 w 3328412"/>
              <a:gd name="connsiteY5" fmla="*/ 1533583 h 2097519"/>
              <a:gd name="connsiteX6" fmla="*/ 2531588 w 3328412"/>
              <a:gd name="connsiteY6" fmla="*/ 1800283 h 2097519"/>
              <a:gd name="connsiteX7" fmla="*/ 1674338 w 3328412"/>
              <a:gd name="connsiteY7" fmla="*/ 2095558 h 2097519"/>
              <a:gd name="connsiteX8" fmla="*/ 950438 w 3328412"/>
              <a:gd name="connsiteY8" fmla="*/ 1781233 h 2097519"/>
              <a:gd name="connsiteX9" fmla="*/ 55088 w 3328412"/>
              <a:gd name="connsiteY9" fmla="*/ 1581208 h 2097519"/>
              <a:gd name="connsiteX10" fmla="*/ 293213 w 3328412"/>
              <a:gd name="connsiteY10" fmla="*/ 895408 h 2097519"/>
              <a:gd name="connsiteX11" fmla="*/ 540863 w 3328412"/>
              <a:gd name="connsiteY11" fmla="*/ 447733 h 2097519"/>
              <a:gd name="connsiteX12" fmla="*/ 1045688 w 3328412"/>
              <a:gd name="connsiteY12" fmla="*/ 409633 h 2097519"/>
              <a:gd name="connsiteX0" fmla="*/ 1045688 w 3347830"/>
              <a:gd name="connsiteY0" fmla="*/ 409633 h 2097519"/>
              <a:gd name="connsiteX1" fmla="*/ 1655288 w 3347830"/>
              <a:gd name="connsiteY1" fmla="*/ 58 h 2097519"/>
              <a:gd name="connsiteX2" fmla="*/ 2236313 w 3347830"/>
              <a:gd name="connsiteY2" fmla="*/ 390583 h 2097519"/>
              <a:gd name="connsiteX3" fmla="*/ 2931638 w 3347830"/>
              <a:gd name="connsiteY3" fmla="*/ 438208 h 2097519"/>
              <a:gd name="connsiteX4" fmla="*/ 3055463 w 3347830"/>
              <a:gd name="connsiteY4" fmla="*/ 904933 h 2097519"/>
              <a:gd name="connsiteX5" fmla="*/ 3303113 w 3347830"/>
              <a:gd name="connsiteY5" fmla="*/ 1552633 h 2097519"/>
              <a:gd name="connsiteX6" fmla="*/ 2531588 w 3347830"/>
              <a:gd name="connsiteY6" fmla="*/ 1800283 h 2097519"/>
              <a:gd name="connsiteX7" fmla="*/ 1674338 w 3347830"/>
              <a:gd name="connsiteY7" fmla="*/ 2095558 h 2097519"/>
              <a:gd name="connsiteX8" fmla="*/ 950438 w 3347830"/>
              <a:gd name="connsiteY8" fmla="*/ 1781233 h 2097519"/>
              <a:gd name="connsiteX9" fmla="*/ 55088 w 3347830"/>
              <a:gd name="connsiteY9" fmla="*/ 1581208 h 2097519"/>
              <a:gd name="connsiteX10" fmla="*/ 293213 w 3347830"/>
              <a:gd name="connsiteY10" fmla="*/ 895408 h 2097519"/>
              <a:gd name="connsiteX11" fmla="*/ 540863 w 3347830"/>
              <a:gd name="connsiteY11" fmla="*/ 447733 h 2097519"/>
              <a:gd name="connsiteX12" fmla="*/ 1045688 w 3347830"/>
              <a:gd name="connsiteY12" fmla="*/ 409633 h 2097519"/>
              <a:gd name="connsiteX0" fmla="*/ 1045688 w 3347830"/>
              <a:gd name="connsiteY0" fmla="*/ 409633 h 2134033"/>
              <a:gd name="connsiteX1" fmla="*/ 1655288 w 3347830"/>
              <a:gd name="connsiteY1" fmla="*/ 58 h 2134033"/>
              <a:gd name="connsiteX2" fmla="*/ 2236313 w 3347830"/>
              <a:gd name="connsiteY2" fmla="*/ 390583 h 2134033"/>
              <a:gd name="connsiteX3" fmla="*/ 2931638 w 3347830"/>
              <a:gd name="connsiteY3" fmla="*/ 438208 h 2134033"/>
              <a:gd name="connsiteX4" fmla="*/ 3055463 w 3347830"/>
              <a:gd name="connsiteY4" fmla="*/ 904933 h 2134033"/>
              <a:gd name="connsiteX5" fmla="*/ 3303113 w 3347830"/>
              <a:gd name="connsiteY5" fmla="*/ 1552633 h 2134033"/>
              <a:gd name="connsiteX6" fmla="*/ 2531588 w 3347830"/>
              <a:gd name="connsiteY6" fmla="*/ 1800283 h 2134033"/>
              <a:gd name="connsiteX7" fmla="*/ 1645763 w 3347830"/>
              <a:gd name="connsiteY7" fmla="*/ 2133658 h 2134033"/>
              <a:gd name="connsiteX8" fmla="*/ 950438 w 3347830"/>
              <a:gd name="connsiteY8" fmla="*/ 1781233 h 2134033"/>
              <a:gd name="connsiteX9" fmla="*/ 55088 w 3347830"/>
              <a:gd name="connsiteY9" fmla="*/ 1581208 h 2134033"/>
              <a:gd name="connsiteX10" fmla="*/ 293213 w 3347830"/>
              <a:gd name="connsiteY10" fmla="*/ 895408 h 2134033"/>
              <a:gd name="connsiteX11" fmla="*/ 540863 w 3347830"/>
              <a:gd name="connsiteY11" fmla="*/ 447733 h 2134033"/>
              <a:gd name="connsiteX12" fmla="*/ 1045688 w 3347830"/>
              <a:gd name="connsiteY12" fmla="*/ 409633 h 2134033"/>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11257 w 3313399"/>
              <a:gd name="connsiteY0" fmla="*/ 409633 h 2230156"/>
              <a:gd name="connsiteX1" fmla="*/ 1620857 w 3313399"/>
              <a:gd name="connsiteY1" fmla="*/ 58 h 2230156"/>
              <a:gd name="connsiteX2" fmla="*/ 2201882 w 3313399"/>
              <a:gd name="connsiteY2" fmla="*/ 390583 h 2230156"/>
              <a:gd name="connsiteX3" fmla="*/ 2897207 w 3313399"/>
              <a:gd name="connsiteY3" fmla="*/ 438208 h 2230156"/>
              <a:gd name="connsiteX4" fmla="*/ 3021032 w 3313399"/>
              <a:gd name="connsiteY4" fmla="*/ 904933 h 2230156"/>
              <a:gd name="connsiteX5" fmla="*/ 3268682 w 3313399"/>
              <a:gd name="connsiteY5" fmla="*/ 1552633 h 2230156"/>
              <a:gd name="connsiteX6" fmla="*/ 2497157 w 3313399"/>
              <a:gd name="connsiteY6" fmla="*/ 1800283 h 2230156"/>
              <a:gd name="connsiteX7" fmla="*/ 1611332 w 3313399"/>
              <a:gd name="connsiteY7" fmla="*/ 2230088 h 2230156"/>
              <a:gd name="connsiteX8" fmla="*/ 916007 w 3313399"/>
              <a:gd name="connsiteY8" fmla="*/ 1781233 h 2230156"/>
              <a:gd name="connsiteX9" fmla="*/ 68871 w 3313399"/>
              <a:gd name="connsiteY9" fmla="*/ 1637460 h 2230156"/>
              <a:gd name="connsiteX10" fmla="*/ 258782 w 3313399"/>
              <a:gd name="connsiteY10" fmla="*/ 895408 h 2230156"/>
              <a:gd name="connsiteX11" fmla="*/ 458218 w 3313399"/>
              <a:gd name="connsiteY11" fmla="*/ 431661 h 2230156"/>
              <a:gd name="connsiteX12" fmla="*/ 1011257 w 3313399"/>
              <a:gd name="connsiteY12" fmla="*/ 409633 h 2230156"/>
              <a:gd name="connsiteX0" fmla="*/ 769622 w 3071764"/>
              <a:gd name="connsiteY0" fmla="*/ 409633 h 2230156"/>
              <a:gd name="connsiteX1" fmla="*/ 1379222 w 3071764"/>
              <a:gd name="connsiteY1" fmla="*/ 58 h 2230156"/>
              <a:gd name="connsiteX2" fmla="*/ 1960247 w 3071764"/>
              <a:gd name="connsiteY2" fmla="*/ 390583 h 2230156"/>
              <a:gd name="connsiteX3" fmla="*/ 2655572 w 3071764"/>
              <a:gd name="connsiteY3" fmla="*/ 438208 h 2230156"/>
              <a:gd name="connsiteX4" fmla="*/ 2779397 w 3071764"/>
              <a:gd name="connsiteY4" fmla="*/ 904933 h 2230156"/>
              <a:gd name="connsiteX5" fmla="*/ 3027047 w 3071764"/>
              <a:gd name="connsiteY5" fmla="*/ 1552633 h 2230156"/>
              <a:gd name="connsiteX6" fmla="*/ 2255522 w 3071764"/>
              <a:gd name="connsiteY6" fmla="*/ 1800283 h 2230156"/>
              <a:gd name="connsiteX7" fmla="*/ 1369697 w 3071764"/>
              <a:gd name="connsiteY7" fmla="*/ 2230088 h 2230156"/>
              <a:gd name="connsiteX8" fmla="*/ 674372 w 3071764"/>
              <a:gd name="connsiteY8" fmla="*/ 1781233 h 2230156"/>
              <a:gd name="connsiteX9" fmla="*/ 17147 w 3071764"/>
              <a:gd name="connsiteY9" fmla="*/ 895408 h 2230156"/>
              <a:gd name="connsiteX10" fmla="*/ 216583 w 3071764"/>
              <a:gd name="connsiteY10" fmla="*/ 431661 h 2230156"/>
              <a:gd name="connsiteX11" fmla="*/ 769622 w 3071764"/>
              <a:gd name="connsiteY11" fmla="*/ 409633 h 2230156"/>
              <a:gd name="connsiteX0" fmla="*/ 791068 w 3093210"/>
              <a:gd name="connsiteY0" fmla="*/ 409633 h 2230156"/>
              <a:gd name="connsiteX1" fmla="*/ 1400668 w 3093210"/>
              <a:gd name="connsiteY1" fmla="*/ 58 h 2230156"/>
              <a:gd name="connsiteX2" fmla="*/ 1981693 w 3093210"/>
              <a:gd name="connsiteY2" fmla="*/ 390583 h 2230156"/>
              <a:gd name="connsiteX3" fmla="*/ 2677018 w 3093210"/>
              <a:gd name="connsiteY3" fmla="*/ 438208 h 2230156"/>
              <a:gd name="connsiteX4" fmla="*/ 2800843 w 3093210"/>
              <a:gd name="connsiteY4" fmla="*/ 904933 h 2230156"/>
              <a:gd name="connsiteX5" fmla="*/ 3048493 w 3093210"/>
              <a:gd name="connsiteY5" fmla="*/ 1552633 h 2230156"/>
              <a:gd name="connsiteX6" fmla="*/ 2276968 w 3093210"/>
              <a:gd name="connsiteY6" fmla="*/ 1800283 h 2230156"/>
              <a:gd name="connsiteX7" fmla="*/ 1391143 w 3093210"/>
              <a:gd name="connsiteY7" fmla="*/ 2230088 h 2230156"/>
              <a:gd name="connsiteX8" fmla="*/ 695818 w 3093210"/>
              <a:gd name="connsiteY8" fmla="*/ 1781233 h 2230156"/>
              <a:gd name="connsiteX9" fmla="*/ 38593 w 3093210"/>
              <a:gd name="connsiteY9" fmla="*/ 895408 h 2230156"/>
              <a:gd name="connsiteX10" fmla="*/ 238029 w 3093210"/>
              <a:gd name="connsiteY10" fmla="*/ 431661 h 2230156"/>
              <a:gd name="connsiteX11" fmla="*/ 791068 w 3093210"/>
              <a:gd name="connsiteY11" fmla="*/ 409633 h 2230156"/>
              <a:gd name="connsiteX0" fmla="*/ 869057 w 3171199"/>
              <a:gd name="connsiteY0" fmla="*/ 409633 h 2230156"/>
              <a:gd name="connsiteX1" fmla="*/ 1478657 w 3171199"/>
              <a:gd name="connsiteY1" fmla="*/ 58 h 2230156"/>
              <a:gd name="connsiteX2" fmla="*/ 2059682 w 3171199"/>
              <a:gd name="connsiteY2" fmla="*/ 390583 h 2230156"/>
              <a:gd name="connsiteX3" fmla="*/ 2755007 w 3171199"/>
              <a:gd name="connsiteY3" fmla="*/ 438208 h 2230156"/>
              <a:gd name="connsiteX4" fmla="*/ 2878832 w 3171199"/>
              <a:gd name="connsiteY4" fmla="*/ 904933 h 2230156"/>
              <a:gd name="connsiteX5" fmla="*/ 3126482 w 3171199"/>
              <a:gd name="connsiteY5" fmla="*/ 1552633 h 2230156"/>
              <a:gd name="connsiteX6" fmla="*/ 2354957 w 3171199"/>
              <a:gd name="connsiteY6" fmla="*/ 1800283 h 2230156"/>
              <a:gd name="connsiteX7" fmla="*/ 1469132 w 3171199"/>
              <a:gd name="connsiteY7" fmla="*/ 2230088 h 2230156"/>
              <a:gd name="connsiteX8" fmla="*/ 773807 w 3171199"/>
              <a:gd name="connsiteY8" fmla="*/ 1781233 h 2230156"/>
              <a:gd name="connsiteX9" fmla="*/ 116582 w 3171199"/>
              <a:gd name="connsiteY9" fmla="*/ 895408 h 2230156"/>
              <a:gd name="connsiteX10" fmla="*/ 316018 w 3171199"/>
              <a:gd name="connsiteY10" fmla="*/ 431661 h 2230156"/>
              <a:gd name="connsiteX11" fmla="*/ 869057 w 3171199"/>
              <a:gd name="connsiteY11" fmla="*/ 409633 h 2230156"/>
              <a:gd name="connsiteX0" fmla="*/ 811152 w 3113294"/>
              <a:gd name="connsiteY0" fmla="*/ 409633 h 2230156"/>
              <a:gd name="connsiteX1" fmla="*/ 1420752 w 3113294"/>
              <a:gd name="connsiteY1" fmla="*/ 58 h 2230156"/>
              <a:gd name="connsiteX2" fmla="*/ 2001777 w 3113294"/>
              <a:gd name="connsiteY2" fmla="*/ 390583 h 2230156"/>
              <a:gd name="connsiteX3" fmla="*/ 2697102 w 3113294"/>
              <a:gd name="connsiteY3" fmla="*/ 438208 h 2230156"/>
              <a:gd name="connsiteX4" fmla="*/ 2820927 w 3113294"/>
              <a:gd name="connsiteY4" fmla="*/ 904933 h 2230156"/>
              <a:gd name="connsiteX5" fmla="*/ 3068577 w 3113294"/>
              <a:gd name="connsiteY5" fmla="*/ 1552633 h 2230156"/>
              <a:gd name="connsiteX6" fmla="*/ 2297052 w 3113294"/>
              <a:gd name="connsiteY6" fmla="*/ 1800283 h 2230156"/>
              <a:gd name="connsiteX7" fmla="*/ 1411227 w 3113294"/>
              <a:gd name="connsiteY7" fmla="*/ 2230088 h 2230156"/>
              <a:gd name="connsiteX8" fmla="*/ 715902 w 3113294"/>
              <a:gd name="connsiteY8" fmla="*/ 1781233 h 2230156"/>
              <a:gd name="connsiteX9" fmla="*/ 155107 w 3113294"/>
              <a:gd name="connsiteY9" fmla="*/ 991837 h 2230156"/>
              <a:gd name="connsiteX10" fmla="*/ 258113 w 3113294"/>
              <a:gd name="connsiteY10" fmla="*/ 431661 h 2230156"/>
              <a:gd name="connsiteX11" fmla="*/ 811152 w 3113294"/>
              <a:gd name="connsiteY11"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307599 w 3162780"/>
              <a:gd name="connsiteY10" fmla="*/ 431661 h 2230156"/>
              <a:gd name="connsiteX11" fmla="*/ 860638 w 3162780"/>
              <a:gd name="connsiteY11"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860638 w 3162780"/>
              <a:gd name="connsiteY10"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860638 w 3162780"/>
              <a:gd name="connsiteY10"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860638 w 3162780"/>
              <a:gd name="connsiteY10" fmla="*/ 409633 h 2230156"/>
              <a:gd name="connsiteX0" fmla="*/ 860638 w 3162780"/>
              <a:gd name="connsiteY0" fmla="*/ 51386 h 1871909"/>
              <a:gd name="connsiteX1" fmla="*/ 2051263 w 3162780"/>
              <a:gd name="connsiteY1" fmla="*/ 32336 h 1871909"/>
              <a:gd name="connsiteX2" fmla="*/ 2746588 w 3162780"/>
              <a:gd name="connsiteY2" fmla="*/ 79961 h 1871909"/>
              <a:gd name="connsiteX3" fmla="*/ 2870413 w 3162780"/>
              <a:gd name="connsiteY3" fmla="*/ 546686 h 1871909"/>
              <a:gd name="connsiteX4" fmla="*/ 3118063 w 3162780"/>
              <a:gd name="connsiteY4" fmla="*/ 1194386 h 1871909"/>
              <a:gd name="connsiteX5" fmla="*/ 2346538 w 3162780"/>
              <a:gd name="connsiteY5" fmla="*/ 1442036 h 1871909"/>
              <a:gd name="connsiteX6" fmla="*/ 1460713 w 3162780"/>
              <a:gd name="connsiteY6" fmla="*/ 1871841 h 1871909"/>
              <a:gd name="connsiteX7" fmla="*/ 765388 w 3162780"/>
              <a:gd name="connsiteY7" fmla="*/ 1422986 h 1871909"/>
              <a:gd name="connsiteX8" fmla="*/ 204593 w 3162780"/>
              <a:gd name="connsiteY8" fmla="*/ 633590 h 1871909"/>
              <a:gd name="connsiteX9" fmla="*/ 860638 w 3162780"/>
              <a:gd name="connsiteY9" fmla="*/ 51386 h 1871909"/>
              <a:gd name="connsiteX0" fmla="*/ 860638 w 3162780"/>
              <a:gd name="connsiteY0" fmla="*/ 304223 h 2124746"/>
              <a:gd name="connsiteX1" fmla="*/ 2051263 w 3162780"/>
              <a:gd name="connsiteY1" fmla="*/ 285173 h 2124746"/>
              <a:gd name="connsiteX2" fmla="*/ 2746588 w 3162780"/>
              <a:gd name="connsiteY2" fmla="*/ 332798 h 2124746"/>
              <a:gd name="connsiteX3" fmla="*/ 2870413 w 3162780"/>
              <a:gd name="connsiteY3" fmla="*/ 799523 h 2124746"/>
              <a:gd name="connsiteX4" fmla="*/ 3118063 w 3162780"/>
              <a:gd name="connsiteY4" fmla="*/ 1447223 h 2124746"/>
              <a:gd name="connsiteX5" fmla="*/ 2346538 w 3162780"/>
              <a:gd name="connsiteY5" fmla="*/ 1694873 h 2124746"/>
              <a:gd name="connsiteX6" fmla="*/ 1460713 w 3162780"/>
              <a:gd name="connsiteY6" fmla="*/ 2124678 h 2124746"/>
              <a:gd name="connsiteX7" fmla="*/ 765388 w 3162780"/>
              <a:gd name="connsiteY7" fmla="*/ 1675823 h 2124746"/>
              <a:gd name="connsiteX8" fmla="*/ 204593 w 3162780"/>
              <a:gd name="connsiteY8" fmla="*/ 886427 h 2124746"/>
              <a:gd name="connsiteX9" fmla="*/ 860638 w 3162780"/>
              <a:gd name="connsiteY9" fmla="*/ 304223 h 2124746"/>
              <a:gd name="connsiteX0" fmla="*/ 860638 w 3162780"/>
              <a:gd name="connsiteY0" fmla="*/ 417859 h 2238382"/>
              <a:gd name="connsiteX1" fmla="*/ 2051263 w 3162780"/>
              <a:gd name="connsiteY1" fmla="*/ 398809 h 2238382"/>
              <a:gd name="connsiteX2" fmla="*/ 2746588 w 3162780"/>
              <a:gd name="connsiteY2" fmla="*/ 446434 h 2238382"/>
              <a:gd name="connsiteX3" fmla="*/ 2870413 w 3162780"/>
              <a:gd name="connsiteY3" fmla="*/ 913159 h 2238382"/>
              <a:gd name="connsiteX4" fmla="*/ 3118063 w 3162780"/>
              <a:gd name="connsiteY4" fmla="*/ 1560859 h 2238382"/>
              <a:gd name="connsiteX5" fmla="*/ 2346538 w 3162780"/>
              <a:gd name="connsiteY5" fmla="*/ 1808509 h 2238382"/>
              <a:gd name="connsiteX6" fmla="*/ 1460713 w 3162780"/>
              <a:gd name="connsiteY6" fmla="*/ 2238314 h 2238382"/>
              <a:gd name="connsiteX7" fmla="*/ 765388 w 3162780"/>
              <a:gd name="connsiteY7" fmla="*/ 1789459 h 2238382"/>
              <a:gd name="connsiteX8" fmla="*/ 204593 w 3162780"/>
              <a:gd name="connsiteY8" fmla="*/ 1000063 h 2238382"/>
              <a:gd name="connsiteX9" fmla="*/ 860638 w 3162780"/>
              <a:gd name="connsiteY9" fmla="*/ 417859 h 2238382"/>
              <a:gd name="connsiteX0" fmla="*/ 860638 w 3135839"/>
              <a:gd name="connsiteY0" fmla="*/ 417859 h 2238382"/>
              <a:gd name="connsiteX1" fmla="*/ 2051263 w 3135839"/>
              <a:gd name="connsiteY1" fmla="*/ 398809 h 2238382"/>
              <a:gd name="connsiteX2" fmla="*/ 2870413 w 3135839"/>
              <a:gd name="connsiteY2" fmla="*/ 913159 h 2238382"/>
              <a:gd name="connsiteX3" fmla="*/ 3118063 w 3135839"/>
              <a:gd name="connsiteY3" fmla="*/ 1560859 h 2238382"/>
              <a:gd name="connsiteX4" fmla="*/ 2346538 w 3135839"/>
              <a:gd name="connsiteY4" fmla="*/ 1808509 h 2238382"/>
              <a:gd name="connsiteX5" fmla="*/ 1460713 w 3135839"/>
              <a:gd name="connsiteY5" fmla="*/ 2238314 h 2238382"/>
              <a:gd name="connsiteX6" fmla="*/ 765388 w 3135839"/>
              <a:gd name="connsiteY6" fmla="*/ 1789459 h 2238382"/>
              <a:gd name="connsiteX7" fmla="*/ 204593 w 3135839"/>
              <a:gd name="connsiteY7" fmla="*/ 1000063 h 2238382"/>
              <a:gd name="connsiteX8" fmla="*/ 860638 w 3135839"/>
              <a:gd name="connsiteY8" fmla="*/ 417859 h 2238382"/>
              <a:gd name="connsiteX0" fmla="*/ 860638 w 3135837"/>
              <a:gd name="connsiteY0" fmla="*/ 417859 h 2238382"/>
              <a:gd name="connsiteX1" fmla="*/ 2051263 w 3135837"/>
              <a:gd name="connsiteY1" fmla="*/ 398809 h 2238382"/>
              <a:gd name="connsiteX2" fmla="*/ 2870413 w 3135837"/>
              <a:gd name="connsiteY2" fmla="*/ 913159 h 2238382"/>
              <a:gd name="connsiteX3" fmla="*/ 3118063 w 3135837"/>
              <a:gd name="connsiteY3" fmla="*/ 1560859 h 2238382"/>
              <a:gd name="connsiteX4" fmla="*/ 2346538 w 3135837"/>
              <a:gd name="connsiteY4" fmla="*/ 1808509 h 2238382"/>
              <a:gd name="connsiteX5" fmla="*/ 1460713 w 3135837"/>
              <a:gd name="connsiteY5" fmla="*/ 2238314 h 2238382"/>
              <a:gd name="connsiteX6" fmla="*/ 765388 w 3135837"/>
              <a:gd name="connsiteY6" fmla="*/ 1789459 h 2238382"/>
              <a:gd name="connsiteX7" fmla="*/ 204593 w 3135837"/>
              <a:gd name="connsiteY7" fmla="*/ 1000063 h 2238382"/>
              <a:gd name="connsiteX8" fmla="*/ 860638 w 3135837"/>
              <a:gd name="connsiteY8" fmla="*/ 417859 h 2238382"/>
              <a:gd name="connsiteX0" fmla="*/ 860638 w 3135839"/>
              <a:gd name="connsiteY0" fmla="*/ 417859 h 2238382"/>
              <a:gd name="connsiteX1" fmla="*/ 2051263 w 3135839"/>
              <a:gd name="connsiteY1" fmla="*/ 398809 h 2238382"/>
              <a:gd name="connsiteX2" fmla="*/ 2870413 w 3135839"/>
              <a:gd name="connsiteY2" fmla="*/ 913159 h 2238382"/>
              <a:gd name="connsiteX3" fmla="*/ 3118063 w 3135839"/>
              <a:gd name="connsiteY3" fmla="*/ 1560859 h 2238382"/>
              <a:gd name="connsiteX4" fmla="*/ 2346538 w 3135839"/>
              <a:gd name="connsiteY4" fmla="*/ 1808509 h 2238382"/>
              <a:gd name="connsiteX5" fmla="*/ 1460713 w 3135839"/>
              <a:gd name="connsiteY5" fmla="*/ 2238314 h 2238382"/>
              <a:gd name="connsiteX6" fmla="*/ 765388 w 3135839"/>
              <a:gd name="connsiteY6" fmla="*/ 1789459 h 2238382"/>
              <a:gd name="connsiteX7" fmla="*/ 204593 w 3135839"/>
              <a:gd name="connsiteY7" fmla="*/ 1000063 h 2238382"/>
              <a:gd name="connsiteX8" fmla="*/ 860638 w 3135839"/>
              <a:gd name="connsiteY8" fmla="*/ 417859 h 2238382"/>
              <a:gd name="connsiteX0" fmla="*/ 860638 w 2885782"/>
              <a:gd name="connsiteY0" fmla="*/ 417859 h 2238348"/>
              <a:gd name="connsiteX1" fmla="*/ 2051263 w 2885782"/>
              <a:gd name="connsiteY1" fmla="*/ 398809 h 2238348"/>
              <a:gd name="connsiteX2" fmla="*/ 2870413 w 2885782"/>
              <a:gd name="connsiteY2" fmla="*/ 913159 h 2238348"/>
              <a:gd name="connsiteX3" fmla="*/ 2346538 w 2885782"/>
              <a:gd name="connsiteY3" fmla="*/ 1808509 h 2238348"/>
              <a:gd name="connsiteX4" fmla="*/ 1460713 w 2885782"/>
              <a:gd name="connsiteY4" fmla="*/ 2238314 h 2238348"/>
              <a:gd name="connsiteX5" fmla="*/ 765388 w 2885782"/>
              <a:gd name="connsiteY5" fmla="*/ 1789459 h 2238348"/>
              <a:gd name="connsiteX6" fmla="*/ 204593 w 2885782"/>
              <a:gd name="connsiteY6" fmla="*/ 1000063 h 2238348"/>
              <a:gd name="connsiteX7" fmla="*/ 860638 w 2885782"/>
              <a:gd name="connsiteY7" fmla="*/ 417859 h 2238348"/>
              <a:gd name="connsiteX0" fmla="*/ 860638 w 3223707"/>
              <a:gd name="connsiteY0" fmla="*/ 417859 h 2238350"/>
              <a:gd name="connsiteX1" fmla="*/ 2051263 w 3223707"/>
              <a:gd name="connsiteY1" fmla="*/ 398809 h 2238350"/>
              <a:gd name="connsiteX2" fmla="*/ 2870413 w 3223707"/>
              <a:gd name="connsiteY2" fmla="*/ 913159 h 2238350"/>
              <a:gd name="connsiteX3" fmla="*/ 2346538 w 3223707"/>
              <a:gd name="connsiteY3" fmla="*/ 1808509 h 2238350"/>
              <a:gd name="connsiteX4" fmla="*/ 1460713 w 3223707"/>
              <a:gd name="connsiteY4" fmla="*/ 2238314 h 2238350"/>
              <a:gd name="connsiteX5" fmla="*/ 765388 w 3223707"/>
              <a:gd name="connsiteY5" fmla="*/ 1789459 h 2238350"/>
              <a:gd name="connsiteX6" fmla="*/ 204593 w 3223707"/>
              <a:gd name="connsiteY6" fmla="*/ 1000063 h 2238350"/>
              <a:gd name="connsiteX7" fmla="*/ 860638 w 3223707"/>
              <a:gd name="connsiteY7" fmla="*/ 417859 h 2238350"/>
              <a:gd name="connsiteX0" fmla="*/ 860638 w 2885783"/>
              <a:gd name="connsiteY0" fmla="*/ 417859 h 2238335"/>
              <a:gd name="connsiteX1" fmla="*/ 2051263 w 2885783"/>
              <a:gd name="connsiteY1" fmla="*/ 398809 h 2238335"/>
              <a:gd name="connsiteX2" fmla="*/ 2870413 w 2885783"/>
              <a:gd name="connsiteY2" fmla="*/ 913159 h 2238335"/>
              <a:gd name="connsiteX3" fmla="*/ 2348481 w 2885783"/>
              <a:gd name="connsiteY3" fmla="*/ 1817422 h 2238335"/>
              <a:gd name="connsiteX4" fmla="*/ 2346538 w 2885783"/>
              <a:gd name="connsiteY4" fmla="*/ 1808509 h 2238335"/>
              <a:gd name="connsiteX5" fmla="*/ 1460713 w 2885783"/>
              <a:gd name="connsiteY5" fmla="*/ 2238314 h 2238335"/>
              <a:gd name="connsiteX6" fmla="*/ 765388 w 2885783"/>
              <a:gd name="connsiteY6" fmla="*/ 1789459 h 2238335"/>
              <a:gd name="connsiteX7" fmla="*/ 204593 w 2885783"/>
              <a:gd name="connsiteY7" fmla="*/ 1000063 h 2238335"/>
              <a:gd name="connsiteX8" fmla="*/ 860638 w 2885783"/>
              <a:gd name="connsiteY8" fmla="*/ 417859 h 2238335"/>
              <a:gd name="connsiteX0" fmla="*/ 860638 w 3051061"/>
              <a:gd name="connsiteY0" fmla="*/ 417859 h 2238333"/>
              <a:gd name="connsiteX1" fmla="*/ 2051263 w 3051061"/>
              <a:gd name="connsiteY1" fmla="*/ 398809 h 2238333"/>
              <a:gd name="connsiteX2" fmla="*/ 2870413 w 3051061"/>
              <a:gd name="connsiteY2" fmla="*/ 913159 h 2238333"/>
              <a:gd name="connsiteX3" fmla="*/ 2348481 w 3051061"/>
              <a:gd name="connsiteY3" fmla="*/ 1817422 h 2238333"/>
              <a:gd name="connsiteX4" fmla="*/ 2346538 w 3051061"/>
              <a:gd name="connsiteY4" fmla="*/ 1808509 h 2238333"/>
              <a:gd name="connsiteX5" fmla="*/ 1460713 w 3051061"/>
              <a:gd name="connsiteY5" fmla="*/ 2238314 h 2238333"/>
              <a:gd name="connsiteX6" fmla="*/ 765388 w 3051061"/>
              <a:gd name="connsiteY6" fmla="*/ 1789459 h 2238333"/>
              <a:gd name="connsiteX7" fmla="*/ 204593 w 3051061"/>
              <a:gd name="connsiteY7" fmla="*/ 1000063 h 2238333"/>
              <a:gd name="connsiteX8" fmla="*/ 860638 w 3051061"/>
              <a:gd name="connsiteY8" fmla="*/ 417859 h 2238333"/>
              <a:gd name="connsiteX0" fmla="*/ 860638 w 3147768"/>
              <a:gd name="connsiteY0" fmla="*/ 417859 h 2238335"/>
              <a:gd name="connsiteX1" fmla="*/ 2051263 w 3147768"/>
              <a:gd name="connsiteY1" fmla="*/ 398809 h 2238335"/>
              <a:gd name="connsiteX2" fmla="*/ 2870413 w 3147768"/>
              <a:gd name="connsiteY2" fmla="*/ 913159 h 2238335"/>
              <a:gd name="connsiteX3" fmla="*/ 2348481 w 3147768"/>
              <a:gd name="connsiteY3" fmla="*/ 1817422 h 2238335"/>
              <a:gd name="connsiteX4" fmla="*/ 2346538 w 3147768"/>
              <a:gd name="connsiteY4" fmla="*/ 1808509 h 2238335"/>
              <a:gd name="connsiteX5" fmla="*/ 1460713 w 3147768"/>
              <a:gd name="connsiteY5" fmla="*/ 2238314 h 2238335"/>
              <a:gd name="connsiteX6" fmla="*/ 765388 w 3147768"/>
              <a:gd name="connsiteY6" fmla="*/ 1789459 h 2238335"/>
              <a:gd name="connsiteX7" fmla="*/ 204593 w 3147768"/>
              <a:gd name="connsiteY7" fmla="*/ 1000063 h 2238335"/>
              <a:gd name="connsiteX8" fmla="*/ 860638 w 3147768"/>
              <a:gd name="connsiteY8" fmla="*/ 417859 h 2238335"/>
              <a:gd name="connsiteX0" fmla="*/ 860638 w 3147768"/>
              <a:gd name="connsiteY0" fmla="*/ 417859 h 1882497"/>
              <a:gd name="connsiteX1" fmla="*/ 2051263 w 3147768"/>
              <a:gd name="connsiteY1" fmla="*/ 398809 h 1882497"/>
              <a:gd name="connsiteX2" fmla="*/ 2870413 w 3147768"/>
              <a:gd name="connsiteY2" fmla="*/ 913159 h 1882497"/>
              <a:gd name="connsiteX3" fmla="*/ 2348481 w 3147768"/>
              <a:gd name="connsiteY3" fmla="*/ 1817422 h 1882497"/>
              <a:gd name="connsiteX4" fmla="*/ 2346538 w 3147768"/>
              <a:gd name="connsiteY4" fmla="*/ 1808509 h 1882497"/>
              <a:gd name="connsiteX5" fmla="*/ 765388 w 3147768"/>
              <a:gd name="connsiteY5" fmla="*/ 1789459 h 1882497"/>
              <a:gd name="connsiteX6" fmla="*/ 204593 w 3147768"/>
              <a:gd name="connsiteY6" fmla="*/ 1000063 h 1882497"/>
              <a:gd name="connsiteX7" fmla="*/ 860638 w 3147768"/>
              <a:gd name="connsiteY7" fmla="*/ 417859 h 1882497"/>
              <a:gd name="connsiteX0" fmla="*/ 860638 w 3147768"/>
              <a:gd name="connsiteY0" fmla="*/ 417859 h 2164947"/>
              <a:gd name="connsiteX1" fmla="*/ 2051263 w 3147768"/>
              <a:gd name="connsiteY1" fmla="*/ 398809 h 2164947"/>
              <a:gd name="connsiteX2" fmla="*/ 2870413 w 3147768"/>
              <a:gd name="connsiteY2" fmla="*/ 913159 h 2164947"/>
              <a:gd name="connsiteX3" fmla="*/ 2348481 w 3147768"/>
              <a:gd name="connsiteY3" fmla="*/ 1817422 h 2164947"/>
              <a:gd name="connsiteX4" fmla="*/ 2346538 w 3147768"/>
              <a:gd name="connsiteY4" fmla="*/ 1808509 h 2164947"/>
              <a:gd name="connsiteX5" fmla="*/ 765388 w 3147768"/>
              <a:gd name="connsiteY5" fmla="*/ 1789459 h 2164947"/>
              <a:gd name="connsiteX6" fmla="*/ 204593 w 3147768"/>
              <a:gd name="connsiteY6" fmla="*/ 1000063 h 2164947"/>
              <a:gd name="connsiteX7" fmla="*/ 860638 w 3147768"/>
              <a:gd name="connsiteY7" fmla="*/ 417859 h 2164947"/>
              <a:gd name="connsiteX0" fmla="*/ 860638 w 3147768"/>
              <a:gd name="connsiteY0" fmla="*/ 417859 h 2288430"/>
              <a:gd name="connsiteX1" fmla="*/ 2051263 w 3147768"/>
              <a:gd name="connsiteY1" fmla="*/ 398809 h 2288430"/>
              <a:gd name="connsiteX2" fmla="*/ 2870413 w 3147768"/>
              <a:gd name="connsiteY2" fmla="*/ 913159 h 2288430"/>
              <a:gd name="connsiteX3" fmla="*/ 2348481 w 3147768"/>
              <a:gd name="connsiteY3" fmla="*/ 1817422 h 2288430"/>
              <a:gd name="connsiteX4" fmla="*/ 2346538 w 3147768"/>
              <a:gd name="connsiteY4" fmla="*/ 1808509 h 2288430"/>
              <a:gd name="connsiteX5" fmla="*/ 765388 w 3147768"/>
              <a:gd name="connsiteY5" fmla="*/ 1789459 h 2288430"/>
              <a:gd name="connsiteX6" fmla="*/ 204593 w 3147768"/>
              <a:gd name="connsiteY6" fmla="*/ 1000063 h 2288430"/>
              <a:gd name="connsiteX7" fmla="*/ 860638 w 3147768"/>
              <a:gd name="connsiteY7" fmla="*/ 417859 h 2288430"/>
              <a:gd name="connsiteX0" fmla="*/ 860638 w 3147768"/>
              <a:gd name="connsiteY0" fmla="*/ 417859 h 2288430"/>
              <a:gd name="connsiteX1" fmla="*/ 2051263 w 3147768"/>
              <a:gd name="connsiteY1" fmla="*/ 398809 h 2288430"/>
              <a:gd name="connsiteX2" fmla="*/ 2870413 w 3147768"/>
              <a:gd name="connsiteY2" fmla="*/ 913159 h 2288430"/>
              <a:gd name="connsiteX3" fmla="*/ 2348481 w 3147768"/>
              <a:gd name="connsiteY3" fmla="*/ 1817422 h 2288430"/>
              <a:gd name="connsiteX4" fmla="*/ 2346538 w 3147768"/>
              <a:gd name="connsiteY4" fmla="*/ 1808509 h 2288430"/>
              <a:gd name="connsiteX5" fmla="*/ 765388 w 3147768"/>
              <a:gd name="connsiteY5" fmla="*/ 1789459 h 2288430"/>
              <a:gd name="connsiteX6" fmla="*/ 204593 w 3147768"/>
              <a:gd name="connsiteY6" fmla="*/ 1000063 h 2288430"/>
              <a:gd name="connsiteX7" fmla="*/ 860638 w 3147768"/>
              <a:gd name="connsiteY7" fmla="*/ 417859 h 2288430"/>
              <a:gd name="connsiteX0" fmla="*/ 860638 w 3147768"/>
              <a:gd name="connsiteY0" fmla="*/ 417859 h 2696561"/>
              <a:gd name="connsiteX1" fmla="*/ 2051263 w 3147768"/>
              <a:gd name="connsiteY1" fmla="*/ 398809 h 2696561"/>
              <a:gd name="connsiteX2" fmla="*/ 2870413 w 3147768"/>
              <a:gd name="connsiteY2" fmla="*/ 913159 h 2696561"/>
              <a:gd name="connsiteX3" fmla="*/ 2348481 w 3147768"/>
              <a:gd name="connsiteY3" fmla="*/ 1817422 h 2696561"/>
              <a:gd name="connsiteX4" fmla="*/ 2330466 w 3147768"/>
              <a:gd name="connsiteY4" fmla="*/ 2395126 h 2696561"/>
              <a:gd name="connsiteX5" fmla="*/ 765388 w 3147768"/>
              <a:gd name="connsiteY5" fmla="*/ 1789459 h 2696561"/>
              <a:gd name="connsiteX6" fmla="*/ 204593 w 3147768"/>
              <a:gd name="connsiteY6" fmla="*/ 1000063 h 2696561"/>
              <a:gd name="connsiteX7" fmla="*/ 860638 w 3147768"/>
              <a:gd name="connsiteY7" fmla="*/ 417859 h 2696561"/>
              <a:gd name="connsiteX0" fmla="*/ 860638 w 2885784"/>
              <a:gd name="connsiteY0" fmla="*/ 417859 h 2696561"/>
              <a:gd name="connsiteX1" fmla="*/ 2051263 w 2885784"/>
              <a:gd name="connsiteY1" fmla="*/ 398809 h 2696561"/>
              <a:gd name="connsiteX2" fmla="*/ 2870413 w 2885784"/>
              <a:gd name="connsiteY2" fmla="*/ 913159 h 2696561"/>
              <a:gd name="connsiteX3" fmla="*/ 2330466 w 2885784"/>
              <a:gd name="connsiteY3" fmla="*/ 2395126 h 2696561"/>
              <a:gd name="connsiteX4" fmla="*/ 765388 w 2885784"/>
              <a:gd name="connsiteY4" fmla="*/ 1789459 h 2696561"/>
              <a:gd name="connsiteX5" fmla="*/ 204593 w 2885784"/>
              <a:gd name="connsiteY5" fmla="*/ 1000063 h 2696561"/>
              <a:gd name="connsiteX6" fmla="*/ 860638 w 2885784"/>
              <a:gd name="connsiteY6" fmla="*/ 417859 h 2696561"/>
              <a:gd name="connsiteX0" fmla="*/ 860638 w 2885782"/>
              <a:gd name="connsiteY0" fmla="*/ 417859 h 2311553"/>
              <a:gd name="connsiteX1" fmla="*/ 2051263 w 2885782"/>
              <a:gd name="connsiteY1" fmla="*/ 398809 h 2311553"/>
              <a:gd name="connsiteX2" fmla="*/ 2870413 w 2885782"/>
              <a:gd name="connsiteY2" fmla="*/ 913159 h 2311553"/>
              <a:gd name="connsiteX3" fmla="*/ 2426897 w 2885782"/>
              <a:gd name="connsiteY3" fmla="*/ 1848688 h 2311553"/>
              <a:gd name="connsiteX4" fmla="*/ 765388 w 2885782"/>
              <a:gd name="connsiteY4" fmla="*/ 1789459 h 2311553"/>
              <a:gd name="connsiteX5" fmla="*/ 204593 w 2885782"/>
              <a:gd name="connsiteY5" fmla="*/ 1000063 h 2311553"/>
              <a:gd name="connsiteX6" fmla="*/ 860638 w 2885782"/>
              <a:gd name="connsiteY6" fmla="*/ 417859 h 2311553"/>
              <a:gd name="connsiteX0" fmla="*/ 860638 w 3158489"/>
              <a:gd name="connsiteY0" fmla="*/ 417859 h 2311553"/>
              <a:gd name="connsiteX1" fmla="*/ 2051263 w 3158489"/>
              <a:gd name="connsiteY1" fmla="*/ 398809 h 2311553"/>
              <a:gd name="connsiteX2" fmla="*/ 2870413 w 3158489"/>
              <a:gd name="connsiteY2" fmla="*/ 913159 h 2311553"/>
              <a:gd name="connsiteX3" fmla="*/ 2426897 w 3158489"/>
              <a:gd name="connsiteY3" fmla="*/ 1848688 h 2311553"/>
              <a:gd name="connsiteX4" fmla="*/ 765388 w 3158489"/>
              <a:gd name="connsiteY4" fmla="*/ 1789459 h 2311553"/>
              <a:gd name="connsiteX5" fmla="*/ 204593 w 3158489"/>
              <a:gd name="connsiteY5" fmla="*/ 1000063 h 2311553"/>
              <a:gd name="connsiteX6" fmla="*/ 860638 w 3158489"/>
              <a:gd name="connsiteY6" fmla="*/ 417859 h 2311553"/>
              <a:gd name="connsiteX0" fmla="*/ 860638 w 3341225"/>
              <a:gd name="connsiteY0" fmla="*/ 417859 h 2311553"/>
              <a:gd name="connsiteX1" fmla="*/ 2051263 w 3341225"/>
              <a:gd name="connsiteY1" fmla="*/ 398809 h 2311553"/>
              <a:gd name="connsiteX2" fmla="*/ 2870413 w 3341225"/>
              <a:gd name="connsiteY2" fmla="*/ 913159 h 2311553"/>
              <a:gd name="connsiteX3" fmla="*/ 2426897 w 3341225"/>
              <a:gd name="connsiteY3" fmla="*/ 1848688 h 2311553"/>
              <a:gd name="connsiteX4" fmla="*/ 765388 w 3341225"/>
              <a:gd name="connsiteY4" fmla="*/ 1789459 h 2311553"/>
              <a:gd name="connsiteX5" fmla="*/ 204593 w 3341225"/>
              <a:gd name="connsiteY5" fmla="*/ 1000063 h 2311553"/>
              <a:gd name="connsiteX6" fmla="*/ 860638 w 3341225"/>
              <a:gd name="connsiteY6" fmla="*/ 417859 h 2311553"/>
              <a:gd name="connsiteX0" fmla="*/ 860638 w 3256044"/>
              <a:gd name="connsiteY0" fmla="*/ 417859 h 2311553"/>
              <a:gd name="connsiteX1" fmla="*/ 2051263 w 3256044"/>
              <a:gd name="connsiteY1" fmla="*/ 398809 h 2311553"/>
              <a:gd name="connsiteX2" fmla="*/ 2870413 w 3256044"/>
              <a:gd name="connsiteY2" fmla="*/ 913159 h 2311553"/>
              <a:gd name="connsiteX3" fmla="*/ 2426897 w 3256044"/>
              <a:gd name="connsiteY3" fmla="*/ 1848688 h 2311553"/>
              <a:gd name="connsiteX4" fmla="*/ 765388 w 3256044"/>
              <a:gd name="connsiteY4" fmla="*/ 1789459 h 2311553"/>
              <a:gd name="connsiteX5" fmla="*/ 204593 w 3256044"/>
              <a:gd name="connsiteY5" fmla="*/ 1000063 h 2311553"/>
              <a:gd name="connsiteX6" fmla="*/ 860638 w 3256044"/>
              <a:gd name="connsiteY6" fmla="*/ 417859 h 2311553"/>
              <a:gd name="connsiteX0" fmla="*/ 860638 w 3150506"/>
              <a:gd name="connsiteY0" fmla="*/ 417859 h 2311553"/>
              <a:gd name="connsiteX1" fmla="*/ 2051263 w 3150506"/>
              <a:gd name="connsiteY1" fmla="*/ 398809 h 2311553"/>
              <a:gd name="connsiteX2" fmla="*/ 2870413 w 3150506"/>
              <a:gd name="connsiteY2" fmla="*/ 913159 h 2311553"/>
              <a:gd name="connsiteX3" fmla="*/ 2426897 w 3150506"/>
              <a:gd name="connsiteY3" fmla="*/ 1848688 h 2311553"/>
              <a:gd name="connsiteX4" fmla="*/ 765388 w 3150506"/>
              <a:gd name="connsiteY4" fmla="*/ 1789459 h 2311553"/>
              <a:gd name="connsiteX5" fmla="*/ 204593 w 3150506"/>
              <a:gd name="connsiteY5" fmla="*/ 1000063 h 2311553"/>
              <a:gd name="connsiteX6" fmla="*/ 860638 w 3150506"/>
              <a:gd name="connsiteY6" fmla="*/ 417859 h 2311553"/>
              <a:gd name="connsiteX0" fmla="*/ 860638 w 3150506"/>
              <a:gd name="connsiteY0" fmla="*/ 417859 h 2311553"/>
              <a:gd name="connsiteX1" fmla="*/ 2051263 w 3150506"/>
              <a:gd name="connsiteY1" fmla="*/ 398809 h 2311553"/>
              <a:gd name="connsiteX2" fmla="*/ 2870413 w 3150506"/>
              <a:gd name="connsiteY2" fmla="*/ 913159 h 2311553"/>
              <a:gd name="connsiteX3" fmla="*/ 2426897 w 3150506"/>
              <a:gd name="connsiteY3" fmla="*/ 1848688 h 2311553"/>
              <a:gd name="connsiteX4" fmla="*/ 765388 w 3150506"/>
              <a:gd name="connsiteY4" fmla="*/ 1789459 h 2311553"/>
              <a:gd name="connsiteX5" fmla="*/ 204593 w 3150506"/>
              <a:gd name="connsiteY5" fmla="*/ 1000063 h 2311553"/>
              <a:gd name="connsiteX6" fmla="*/ 860638 w 3150506"/>
              <a:gd name="connsiteY6" fmla="*/ 417859 h 2311553"/>
              <a:gd name="connsiteX0" fmla="*/ 806188 w 3096056"/>
              <a:gd name="connsiteY0" fmla="*/ 417859 h 2311553"/>
              <a:gd name="connsiteX1" fmla="*/ 1996813 w 3096056"/>
              <a:gd name="connsiteY1" fmla="*/ 398809 h 2311553"/>
              <a:gd name="connsiteX2" fmla="*/ 2815963 w 3096056"/>
              <a:gd name="connsiteY2" fmla="*/ 913159 h 2311553"/>
              <a:gd name="connsiteX3" fmla="*/ 2372447 w 3096056"/>
              <a:gd name="connsiteY3" fmla="*/ 1848688 h 2311553"/>
              <a:gd name="connsiteX4" fmla="*/ 710938 w 3096056"/>
              <a:gd name="connsiteY4" fmla="*/ 1789459 h 2311553"/>
              <a:gd name="connsiteX5" fmla="*/ 246574 w 3096056"/>
              <a:gd name="connsiteY5" fmla="*/ 983992 h 2311553"/>
              <a:gd name="connsiteX6" fmla="*/ 806188 w 3096056"/>
              <a:gd name="connsiteY6" fmla="*/ 417859 h 2311553"/>
              <a:gd name="connsiteX0" fmla="*/ 806188 w 3096056"/>
              <a:gd name="connsiteY0" fmla="*/ 417859 h 2311553"/>
              <a:gd name="connsiteX1" fmla="*/ 1996813 w 3096056"/>
              <a:gd name="connsiteY1" fmla="*/ 398809 h 2311553"/>
              <a:gd name="connsiteX2" fmla="*/ 2815963 w 3096056"/>
              <a:gd name="connsiteY2" fmla="*/ 913159 h 2311553"/>
              <a:gd name="connsiteX3" fmla="*/ 2372447 w 3096056"/>
              <a:gd name="connsiteY3" fmla="*/ 1848688 h 2311553"/>
              <a:gd name="connsiteX4" fmla="*/ 710938 w 3096056"/>
              <a:gd name="connsiteY4" fmla="*/ 1789459 h 2311553"/>
              <a:gd name="connsiteX5" fmla="*/ 246574 w 3096056"/>
              <a:gd name="connsiteY5" fmla="*/ 983992 h 2311553"/>
              <a:gd name="connsiteX6" fmla="*/ 806188 w 3096056"/>
              <a:gd name="connsiteY6" fmla="*/ 417859 h 2311553"/>
              <a:gd name="connsiteX0" fmla="*/ 860695 w 3150563"/>
              <a:gd name="connsiteY0" fmla="*/ 417859 h 2311553"/>
              <a:gd name="connsiteX1" fmla="*/ 2051320 w 3150563"/>
              <a:gd name="connsiteY1" fmla="*/ 398809 h 2311553"/>
              <a:gd name="connsiteX2" fmla="*/ 2870470 w 3150563"/>
              <a:gd name="connsiteY2" fmla="*/ 913159 h 2311553"/>
              <a:gd name="connsiteX3" fmla="*/ 2426954 w 3150563"/>
              <a:gd name="connsiteY3" fmla="*/ 1848688 h 2311553"/>
              <a:gd name="connsiteX4" fmla="*/ 765445 w 3150563"/>
              <a:gd name="connsiteY4" fmla="*/ 1789459 h 2311553"/>
              <a:gd name="connsiteX5" fmla="*/ 301081 w 3150563"/>
              <a:gd name="connsiteY5" fmla="*/ 983992 h 2311553"/>
              <a:gd name="connsiteX6" fmla="*/ 860695 w 3150563"/>
              <a:gd name="connsiteY6" fmla="*/ 417859 h 2311553"/>
              <a:gd name="connsiteX0" fmla="*/ 860695 w 3150563"/>
              <a:gd name="connsiteY0" fmla="*/ 417859 h 2311553"/>
              <a:gd name="connsiteX1" fmla="*/ 2051320 w 3150563"/>
              <a:gd name="connsiteY1" fmla="*/ 398809 h 2311553"/>
              <a:gd name="connsiteX2" fmla="*/ 2870470 w 3150563"/>
              <a:gd name="connsiteY2" fmla="*/ 1057803 h 2311553"/>
              <a:gd name="connsiteX3" fmla="*/ 2426954 w 3150563"/>
              <a:gd name="connsiteY3" fmla="*/ 1848688 h 2311553"/>
              <a:gd name="connsiteX4" fmla="*/ 765445 w 3150563"/>
              <a:gd name="connsiteY4" fmla="*/ 1789459 h 2311553"/>
              <a:gd name="connsiteX5" fmla="*/ 301081 w 3150563"/>
              <a:gd name="connsiteY5" fmla="*/ 983992 h 2311553"/>
              <a:gd name="connsiteX6" fmla="*/ 860695 w 3150563"/>
              <a:gd name="connsiteY6" fmla="*/ 417859 h 2311553"/>
              <a:gd name="connsiteX0" fmla="*/ 860695 w 3153808"/>
              <a:gd name="connsiteY0" fmla="*/ 417859 h 2311553"/>
              <a:gd name="connsiteX1" fmla="*/ 2051320 w 3153808"/>
              <a:gd name="connsiteY1" fmla="*/ 398809 h 2311553"/>
              <a:gd name="connsiteX2" fmla="*/ 2870470 w 3153808"/>
              <a:gd name="connsiteY2" fmla="*/ 1057803 h 2311553"/>
              <a:gd name="connsiteX3" fmla="*/ 2426954 w 3153808"/>
              <a:gd name="connsiteY3" fmla="*/ 1848688 h 2311553"/>
              <a:gd name="connsiteX4" fmla="*/ 765445 w 3153808"/>
              <a:gd name="connsiteY4" fmla="*/ 1789459 h 2311553"/>
              <a:gd name="connsiteX5" fmla="*/ 301081 w 3153808"/>
              <a:gd name="connsiteY5" fmla="*/ 983992 h 2311553"/>
              <a:gd name="connsiteX6" fmla="*/ 860695 w 3153808"/>
              <a:gd name="connsiteY6" fmla="*/ 417859 h 2311553"/>
              <a:gd name="connsiteX0" fmla="*/ 860695 w 3153806"/>
              <a:gd name="connsiteY0" fmla="*/ 417859 h 2311553"/>
              <a:gd name="connsiteX1" fmla="*/ 2051320 w 3153806"/>
              <a:gd name="connsiteY1" fmla="*/ 398809 h 2311553"/>
              <a:gd name="connsiteX2" fmla="*/ 2870470 w 3153806"/>
              <a:gd name="connsiteY2" fmla="*/ 1057803 h 2311553"/>
              <a:gd name="connsiteX3" fmla="*/ 2426954 w 3153806"/>
              <a:gd name="connsiteY3" fmla="*/ 1848688 h 2311553"/>
              <a:gd name="connsiteX4" fmla="*/ 765445 w 3153806"/>
              <a:gd name="connsiteY4" fmla="*/ 1789459 h 2311553"/>
              <a:gd name="connsiteX5" fmla="*/ 301081 w 3153806"/>
              <a:gd name="connsiteY5" fmla="*/ 983992 h 2311553"/>
              <a:gd name="connsiteX6" fmla="*/ 860695 w 3153806"/>
              <a:gd name="connsiteY6" fmla="*/ 417859 h 2311553"/>
              <a:gd name="connsiteX0" fmla="*/ 869904 w 3163017"/>
              <a:gd name="connsiteY0" fmla="*/ 417859 h 2311553"/>
              <a:gd name="connsiteX1" fmla="*/ 2060529 w 3163017"/>
              <a:gd name="connsiteY1" fmla="*/ 398809 h 2311553"/>
              <a:gd name="connsiteX2" fmla="*/ 2879679 w 3163017"/>
              <a:gd name="connsiteY2" fmla="*/ 1057803 h 2311553"/>
              <a:gd name="connsiteX3" fmla="*/ 2436163 w 3163017"/>
              <a:gd name="connsiteY3" fmla="*/ 1848688 h 2311553"/>
              <a:gd name="connsiteX4" fmla="*/ 774654 w 3163017"/>
              <a:gd name="connsiteY4" fmla="*/ 1789459 h 2311553"/>
              <a:gd name="connsiteX5" fmla="*/ 294218 w 3163017"/>
              <a:gd name="connsiteY5" fmla="*/ 951848 h 2311553"/>
              <a:gd name="connsiteX6" fmla="*/ 869904 w 3163017"/>
              <a:gd name="connsiteY6" fmla="*/ 417859 h 2311553"/>
              <a:gd name="connsiteX0" fmla="*/ 910086 w 3163017"/>
              <a:gd name="connsiteY0" fmla="*/ 394981 h 2344925"/>
              <a:gd name="connsiteX1" fmla="*/ 2060531 w 3163017"/>
              <a:gd name="connsiteY1" fmla="*/ 432181 h 2344925"/>
              <a:gd name="connsiteX2" fmla="*/ 2879681 w 3163017"/>
              <a:gd name="connsiteY2" fmla="*/ 1091175 h 2344925"/>
              <a:gd name="connsiteX3" fmla="*/ 2436165 w 3163017"/>
              <a:gd name="connsiteY3" fmla="*/ 1882060 h 2344925"/>
              <a:gd name="connsiteX4" fmla="*/ 774656 w 3163017"/>
              <a:gd name="connsiteY4" fmla="*/ 1822831 h 2344925"/>
              <a:gd name="connsiteX5" fmla="*/ 294220 w 3163017"/>
              <a:gd name="connsiteY5" fmla="*/ 985220 h 2344925"/>
              <a:gd name="connsiteX6" fmla="*/ 910086 w 3163017"/>
              <a:gd name="connsiteY6" fmla="*/ 394981 h 2344925"/>
              <a:gd name="connsiteX0" fmla="*/ 910086 w 3163019"/>
              <a:gd name="connsiteY0" fmla="*/ 371401 h 2321345"/>
              <a:gd name="connsiteX1" fmla="*/ 2060531 w 3163019"/>
              <a:gd name="connsiteY1" fmla="*/ 408601 h 2321345"/>
              <a:gd name="connsiteX2" fmla="*/ 2879681 w 3163019"/>
              <a:gd name="connsiteY2" fmla="*/ 1067595 h 2321345"/>
              <a:gd name="connsiteX3" fmla="*/ 2436165 w 3163019"/>
              <a:gd name="connsiteY3" fmla="*/ 1858480 h 2321345"/>
              <a:gd name="connsiteX4" fmla="*/ 774656 w 3163019"/>
              <a:gd name="connsiteY4" fmla="*/ 1799251 h 2321345"/>
              <a:gd name="connsiteX5" fmla="*/ 294220 w 3163019"/>
              <a:gd name="connsiteY5" fmla="*/ 961640 h 2321345"/>
              <a:gd name="connsiteX6" fmla="*/ 910086 w 3163019"/>
              <a:gd name="connsiteY6" fmla="*/ 371401 h 2321345"/>
              <a:gd name="connsiteX0" fmla="*/ 910086 w 3163017"/>
              <a:gd name="connsiteY0" fmla="*/ 371399 h 2321343"/>
              <a:gd name="connsiteX1" fmla="*/ 2060531 w 3163017"/>
              <a:gd name="connsiteY1" fmla="*/ 408599 h 2321343"/>
              <a:gd name="connsiteX2" fmla="*/ 2879681 w 3163017"/>
              <a:gd name="connsiteY2" fmla="*/ 1067593 h 2321343"/>
              <a:gd name="connsiteX3" fmla="*/ 2436165 w 3163017"/>
              <a:gd name="connsiteY3" fmla="*/ 1858478 h 2321343"/>
              <a:gd name="connsiteX4" fmla="*/ 774656 w 3163017"/>
              <a:gd name="connsiteY4" fmla="*/ 1799249 h 2321343"/>
              <a:gd name="connsiteX5" fmla="*/ 294220 w 3163017"/>
              <a:gd name="connsiteY5" fmla="*/ 961638 h 2321343"/>
              <a:gd name="connsiteX6" fmla="*/ 910086 w 3163017"/>
              <a:gd name="connsiteY6" fmla="*/ 371399 h 2321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3017" h="2321343">
                <a:moveTo>
                  <a:pt x="910086" y="371399"/>
                </a:moveTo>
                <a:cubicBezTo>
                  <a:pt x="1185720" y="-243103"/>
                  <a:pt x="1955138" y="2046"/>
                  <a:pt x="2060531" y="408599"/>
                </a:cubicBezTo>
                <a:cubicBezTo>
                  <a:pt x="2435673" y="145609"/>
                  <a:pt x="3087603" y="528376"/>
                  <a:pt x="2879681" y="1067593"/>
                </a:cubicBezTo>
                <a:cubicBezTo>
                  <a:pt x="3215504" y="998520"/>
                  <a:pt x="3437904" y="1977610"/>
                  <a:pt x="2436165" y="1858478"/>
                </a:cubicBezTo>
                <a:cubicBezTo>
                  <a:pt x="2011599" y="2601151"/>
                  <a:pt x="882536" y="2351854"/>
                  <a:pt x="774656" y="1799249"/>
                </a:cubicBezTo>
                <a:cubicBezTo>
                  <a:pt x="-270424" y="1890200"/>
                  <a:pt x="-71450" y="969599"/>
                  <a:pt x="294220" y="961638"/>
                </a:cubicBezTo>
                <a:cubicBezTo>
                  <a:pt x="117236" y="580357"/>
                  <a:pt x="554499" y="167047"/>
                  <a:pt x="910086" y="371399"/>
                </a:cubicBezTo>
                <a:close/>
              </a:path>
            </a:pathLst>
          </a:custGeom>
          <a:solidFill>
            <a:schemeClr val="bg1">
              <a:lumMod val="50000"/>
            </a:schemeClr>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smtClean="0">
                <a:solidFill>
                  <a:schemeClr val="tx1"/>
                </a:solidFill>
              </a:rPr>
              <a:t>Internet</a:t>
            </a:r>
            <a:endParaRPr lang="en-US" b="1" dirty="0">
              <a:solidFill>
                <a:schemeClr val="tx1"/>
              </a:solidFill>
            </a:endParaRPr>
          </a:p>
        </p:txBody>
      </p:sp>
      <p:sp>
        <p:nvSpPr>
          <p:cNvPr id="2" name="Title 1"/>
          <p:cNvSpPr>
            <a:spLocks noGrp="1"/>
          </p:cNvSpPr>
          <p:nvPr>
            <p:ph type="title"/>
          </p:nvPr>
        </p:nvSpPr>
        <p:spPr>
          <a:xfrm>
            <a:off x="800526" y="211075"/>
            <a:ext cx="10515600" cy="1325563"/>
          </a:xfrm>
        </p:spPr>
        <p:txBody>
          <a:bodyPr/>
          <a:lstStyle/>
          <a:p>
            <a:r>
              <a:rPr lang="en-US" b="1" dirty="0" smtClean="0">
                <a:solidFill>
                  <a:srgbClr val="FFFF00"/>
                </a:solidFill>
              </a:rPr>
              <a:t>SIP attack playbook</a:t>
            </a:r>
            <a:endParaRPr lang="en-US" b="1" dirty="0">
              <a:solidFill>
                <a:srgbClr val="FFFF00"/>
              </a:solidFill>
            </a:endParaRPr>
          </a:p>
        </p:txBody>
      </p:sp>
      <p:sp>
        <p:nvSpPr>
          <p:cNvPr id="5" name="Content Placeholder 4"/>
          <p:cNvSpPr>
            <a:spLocks noGrp="1"/>
          </p:cNvSpPr>
          <p:nvPr>
            <p:ph idx="1"/>
          </p:nvPr>
        </p:nvSpPr>
        <p:spPr>
          <a:xfrm>
            <a:off x="838200" y="1397193"/>
            <a:ext cx="10515600" cy="4351338"/>
          </a:xfrm>
        </p:spPr>
        <p:txBody>
          <a:bodyPr/>
          <a:lstStyle/>
          <a:p>
            <a:r>
              <a:rPr lang="en-US" sz="2600" dirty="0">
                <a:solidFill>
                  <a:srgbClr val="FFFF00"/>
                </a:solidFill>
              </a:rPr>
              <a:t>Scan wide IP range with OPTIONS</a:t>
            </a:r>
          </a:p>
          <a:p>
            <a:r>
              <a:rPr lang="en-US" sz="2600" dirty="0">
                <a:solidFill>
                  <a:srgbClr val="FFFF00"/>
                </a:solidFill>
              </a:rPr>
              <a:t>INVITE to probe for an open system</a:t>
            </a:r>
          </a:p>
          <a:p>
            <a:r>
              <a:rPr lang="en-US" sz="2600" dirty="0">
                <a:solidFill>
                  <a:srgbClr val="FFFF00"/>
                </a:solidFill>
              </a:rPr>
              <a:t>REGISTER(s) to crack user </a:t>
            </a:r>
            <a:r>
              <a:rPr lang="en-US" sz="2600" dirty="0" smtClean="0">
                <a:solidFill>
                  <a:srgbClr val="FFFF00"/>
                </a:solidFill>
              </a:rPr>
              <a:t>credentials (md5 digest </a:t>
            </a:r>
            <a:r>
              <a:rPr lang="en-US" sz="2600" dirty="0" err="1" smtClean="0">
                <a:solidFill>
                  <a:srgbClr val="FFFF00"/>
                </a:solidFill>
              </a:rPr>
              <a:t>auth</a:t>
            </a:r>
            <a:r>
              <a:rPr lang="en-US" sz="2600" dirty="0" smtClean="0">
                <a:solidFill>
                  <a:srgbClr val="FFFF00"/>
                </a:solidFill>
              </a:rPr>
              <a:t>)</a:t>
            </a:r>
            <a:endParaRPr lang="en-US" sz="2600" dirty="0">
              <a:solidFill>
                <a:srgbClr val="FFFF00"/>
              </a:solidFill>
            </a:endParaRPr>
          </a:p>
          <a:p>
            <a:r>
              <a:rPr lang="en-US" sz="2600" dirty="0">
                <a:solidFill>
                  <a:srgbClr val="FFFF00"/>
                </a:solidFill>
              </a:rPr>
              <a:t>INVITE to known </a:t>
            </a:r>
            <a:r>
              <a:rPr lang="en-US" sz="2600" dirty="0" smtClean="0">
                <a:solidFill>
                  <a:srgbClr val="FFFF00"/>
                </a:solidFill>
              </a:rPr>
              <a:t>test number </a:t>
            </a:r>
            <a:r>
              <a:rPr lang="en-US" sz="2600" dirty="0">
                <a:solidFill>
                  <a:srgbClr val="FFFF00"/>
                </a:solidFill>
              </a:rPr>
              <a:t>or “</a:t>
            </a:r>
            <a:r>
              <a:rPr lang="en-US" sz="2600" dirty="0" smtClean="0">
                <a:solidFill>
                  <a:srgbClr val="FFFF00"/>
                </a:solidFill>
              </a:rPr>
              <a:t>burner” phone</a:t>
            </a:r>
            <a:endParaRPr lang="en-US" sz="2600" dirty="0">
              <a:solidFill>
                <a:srgbClr val="FFFF00"/>
              </a:solidFill>
            </a:endParaRPr>
          </a:p>
        </p:txBody>
      </p:sp>
      <p:pic>
        <p:nvPicPr>
          <p:cNvPr id="7" name="Picture 6"/>
          <p:cNvPicPr>
            <a:picLocks noChangeAspect="1"/>
          </p:cNvPicPr>
          <p:nvPr/>
        </p:nvPicPr>
        <p:blipFill>
          <a:blip r:embed="rId3">
            <a:biLevel thresh="25000"/>
          </a:blip>
          <a:stretch>
            <a:fillRect/>
          </a:stretch>
        </p:blipFill>
        <p:spPr>
          <a:xfrm>
            <a:off x="5667875" y="3949653"/>
            <a:ext cx="1049932" cy="1338663"/>
          </a:xfrm>
          <a:prstGeom prst="rect">
            <a:avLst/>
          </a:prstGeom>
        </p:spPr>
      </p:pic>
      <p:cxnSp>
        <p:nvCxnSpPr>
          <p:cNvPr id="9" name="Straight Arrow Connector 8"/>
          <p:cNvCxnSpPr/>
          <p:nvPr/>
        </p:nvCxnSpPr>
        <p:spPr>
          <a:xfrm>
            <a:off x="2965207" y="3700201"/>
            <a:ext cx="2497541" cy="0"/>
          </a:xfrm>
          <a:prstGeom prst="straightConnector1">
            <a:avLst/>
          </a:prstGeom>
          <a:ln w="31750">
            <a:solidFill>
              <a:srgbClr val="00B050"/>
            </a:solidFill>
            <a:tailEnd type="arrow"/>
          </a:ln>
        </p:spPr>
        <p:style>
          <a:lnRef idx="2">
            <a:schemeClr val="accent1"/>
          </a:lnRef>
          <a:fillRef idx="0">
            <a:schemeClr val="accent1"/>
          </a:fillRef>
          <a:effectRef idx="1">
            <a:schemeClr val="accent1"/>
          </a:effectRef>
          <a:fontRef idx="minor">
            <a:schemeClr val="tx1"/>
          </a:fontRef>
        </p:style>
      </p:cxnSp>
      <p:sp>
        <p:nvSpPr>
          <p:cNvPr id="10" name="Rectangle 9"/>
          <p:cNvSpPr/>
          <p:nvPr/>
        </p:nvSpPr>
        <p:spPr>
          <a:xfrm>
            <a:off x="3115344" y="3350923"/>
            <a:ext cx="2167404" cy="369332"/>
          </a:xfrm>
          <a:prstGeom prst="rect">
            <a:avLst/>
          </a:prstGeom>
        </p:spPr>
        <p:txBody>
          <a:bodyPr wrap="square" lIns="0" rIns="0" anchor="ctr" anchorCtr="0">
            <a:spAutoFit/>
          </a:bodyPr>
          <a:lstStyle/>
          <a:p>
            <a:pPr algn="ctr"/>
            <a:r>
              <a:rPr lang="en-US" b="1" dirty="0">
                <a:solidFill>
                  <a:srgbClr val="00B050"/>
                </a:solidFill>
              </a:rPr>
              <a:t>OPTIONS</a:t>
            </a:r>
            <a:r>
              <a:rPr lang="en-US" dirty="0">
                <a:solidFill>
                  <a:srgbClr val="00B050"/>
                </a:solidFill>
              </a:rPr>
              <a:t> sip: 1.1.1.1</a:t>
            </a:r>
          </a:p>
        </p:txBody>
      </p:sp>
      <p:grpSp>
        <p:nvGrpSpPr>
          <p:cNvPr id="30" name="Group 29"/>
          <p:cNvGrpSpPr/>
          <p:nvPr/>
        </p:nvGrpSpPr>
        <p:grpSpPr>
          <a:xfrm>
            <a:off x="517970" y="4171942"/>
            <a:ext cx="1052597" cy="894084"/>
            <a:chOff x="1154144" y="3623883"/>
            <a:chExt cx="1536886" cy="1289001"/>
          </a:xfrm>
        </p:grpSpPr>
        <p:pic>
          <p:nvPicPr>
            <p:cNvPr id="11" name="Picture 10"/>
            <p:cNvPicPr>
              <a:picLocks noChangeAspect="1"/>
            </p:cNvPicPr>
            <p:nvPr/>
          </p:nvPicPr>
          <p:blipFill>
            <a:blip r:embed="rId4">
              <a:biLevel thresh="25000"/>
            </a:blip>
            <a:stretch>
              <a:fillRect/>
            </a:stretch>
          </p:blipFill>
          <p:spPr>
            <a:xfrm>
              <a:off x="1154144" y="3623883"/>
              <a:ext cx="1536886" cy="1289001"/>
            </a:xfrm>
            <a:prstGeom prst="rect">
              <a:avLst/>
            </a:prstGeom>
          </p:spPr>
        </p:pic>
        <p:sp>
          <p:nvSpPr>
            <p:cNvPr id="12" name="Rectangle 11"/>
            <p:cNvSpPr/>
            <p:nvPr/>
          </p:nvSpPr>
          <p:spPr>
            <a:xfrm>
              <a:off x="1282890" y="3664827"/>
              <a:ext cx="1307910" cy="755541"/>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21FA04"/>
                </a:solidFill>
              </a:endParaRPr>
            </a:p>
          </p:txBody>
        </p:sp>
        <p:pic>
          <p:nvPicPr>
            <p:cNvPr id="13" name="Picture 12"/>
            <p:cNvPicPr>
              <a:picLocks noChangeAspect="1"/>
            </p:cNvPicPr>
            <p:nvPr/>
          </p:nvPicPr>
          <p:blipFill>
            <a:blip r:embed="rId5" cstate="print">
              <a:biLevel thresh="25000"/>
              <a:extLst>
                <a:ext uri="{28A0092B-C50C-407E-A947-70E740481C1C}">
                  <a14:useLocalDpi xmlns:a14="http://schemas.microsoft.com/office/drawing/2010/main" val="0"/>
                </a:ext>
              </a:extLst>
            </a:blip>
            <a:stretch>
              <a:fillRect/>
            </a:stretch>
          </p:blipFill>
          <p:spPr>
            <a:xfrm>
              <a:off x="1542194" y="3684508"/>
              <a:ext cx="790615" cy="725597"/>
            </a:xfrm>
            <a:prstGeom prst="rect">
              <a:avLst/>
            </a:prstGeom>
          </p:spPr>
        </p:pic>
      </p:grpSp>
      <p:cxnSp>
        <p:nvCxnSpPr>
          <p:cNvPr id="18" name="Straight Arrow Connector 17"/>
          <p:cNvCxnSpPr/>
          <p:nvPr/>
        </p:nvCxnSpPr>
        <p:spPr>
          <a:xfrm>
            <a:off x="2981127" y="4207449"/>
            <a:ext cx="2497541" cy="0"/>
          </a:xfrm>
          <a:prstGeom prst="straightConnector1">
            <a:avLst/>
          </a:prstGeom>
          <a:ln w="38100">
            <a:solidFill>
              <a:srgbClr val="FFC000"/>
            </a:solidFill>
            <a:tailEnd type="arrow"/>
          </a:ln>
        </p:spPr>
        <p:style>
          <a:lnRef idx="2">
            <a:schemeClr val="accent1"/>
          </a:lnRef>
          <a:fillRef idx="0">
            <a:schemeClr val="accent1"/>
          </a:fillRef>
          <a:effectRef idx="1">
            <a:schemeClr val="accent1"/>
          </a:effectRef>
          <a:fontRef idx="minor">
            <a:schemeClr val="tx1"/>
          </a:fontRef>
        </p:style>
      </p:cxnSp>
      <p:sp>
        <p:nvSpPr>
          <p:cNvPr id="19" name="Rectangle 18"/>
          <p:cNvSpPr/>
          <p:nvPr/>
        </p:nvSpPr>
        <p:spPr>
          <a:xfrm>
            <a:off x="3035728" y="3858171"/>
            <a:ext cx="2552119" cy="369332"/>
          </a:xfrm>
          <a:prstGeom prst="rect">
            <a:avLst/>
          </a:prstGeom>
        </p:spPr>
        <p:txBody>
          <a:bodyPr wrap="square" lIns="0" rIns="0" anchor="ctr" anchorCtr="0">
            <a:spAutoFit/>
          </a:bodyPr>
          <a:lstStyle/>
          <a:p>
            <a:pPr algn="ctr"/>
            <a:r>
              <a:rPr lang="en-US" b="1" dirty="0">
                <a:solidFill>
                  <a:srgbClr val="FFC000"/>
                </a:solidFill>
              </a:rPr>
              <a:t>INVITE </a:t>
            </a:r>
            <a:r>
              <a:rPr lang="en-US" dirty="0" smtClean="0">
                <a:solidFill>
                  <a:srgbClr val="FFC000"/>
                </a:solidFill>
              </a:rPr>
              <a:t>sip:100@1.1.1.1</a:t>
            </a:r>
            <a:endParaRPr lang="en-US" dirty="0">
              <a:solidFill>
                <a:srgbClr val="FFC000"/>
              </a:solidFill>
            </a:endParaRPr>
          </a:p>
        </p:txBody>
      </p:sp>
      <p:sp>
        <p:nvSpPr>
          <p:cNvPr id="20" name="Rectangle 19"/>
          <p:cNvSpPr/>
          <p:nvPr/>
        </p:nvSpPr>
        <p:spPr>
          <a:xfrm>
            <a:off x="3470192" y="4664649"/>
            <a:ext cx="1648781" cy="307777"/>
          </a:xfrm>
          <a:prstGeom prst="rect">
            <a:avLst/>
          </a:prstGeom>
        </p:spPr>
        <p:txBody>
          <a:bodyPr wrap="square" lIns="0" rIns="0" anchor="ctr" anchorCtr="0">
            <a:spAutoFit/>
          </a:bodyPr>
          <a:lstStyle/>
          <a:p>
            <a:pPr algn="ctr"/>
            <a:r>
              <a:rPr lang="en-US" sz="1400" dirty="0">
                <a:solidFill>
                  <a:srgbClr val="FFC000"/>
                </a:solidFill>
              </a:rPr>
              <a:t>Password: 100</a:t>
            </a:r>
          </a:p>
        </p:txBody>
      </p:sp>
      <p:cxnSp>
        <p:nvCxnSpPr>
          <p:cNvPr id="21" name="Straight Arrow Connector 20"/>
          <p:cNvCxnSpPr/>
          <p:nvPr/>
        </p:nvCxnSpPr>
        <p:spPr>
          <a:xfrm>
            <a:off x="2981126" y="4675298"/>
            <a:ext cx="2497541" cy="0"/>
          </a:xfrm>
          <a:prstGeom prst="straightConnector1">
            <a:avLst/>
          </a:prstGeom>
          <a:ln>
            <a:solidFill>
              <a:srgbClr val="FFC000"/>
            </a:solidFill>
            <a:tailEnd type="arrow"/>
          </a:ln>
        </p:spPr>
        <p:style>
          <a:lnRef idx="2">
            <a:schemeClr val="accent1"/>
          </a:lnRef>
          <a:fillRef idx="0">
            <a:schemeClr val="accent1"/>
          </a:fillRef>
          <a:effectRef idx="1">
            <a:schemeClr val="accent1"/>
          </a:effectRef>
          <a:fontRef idx="minor">
            <a:schemeClr val="tx1"/>
          </a:fontRef>
        </p:style>
      </p:cxnSp>
      <p:sp>
        <p:nvSpPr>
          <p:cNvPr id="22" name="Rectangle 21"/>
          <p:cNvSpPr/>
          <p:nvPr/>
        </p:nvSpPr>
        <p:spPr>
          <a:xfrm>
            <a:off x="3035727" y="4339668"/>
            <a:ext cx="2552119" cy="369332"/>
          </a:xfrm>
          <a:prstGeom prst="rect">
            <a:avLst/>
          </a:prstGeom>
        </p:spPr>
        <p:txBody>
          <a:bodyPr wrap="square" lIns="0" rIns="0" anchor="ctr" anchorCtr="0">
            <a:spAutoFit/>
          </a:bodyPr>
          <a:lstStyle/>
          <a:p>
            <a:pPr algn="ctr"/>
            <a:r>
              <a:rPr lang="en-US" b="1" dirty="0">
                <a:solidFill>
                  <a:srgbClr val="FFC000"/>
                </a:solidFill>
              </a:rPr>
              <a:t>REGISTER </a:t>
            </a:r>
            <a:r>
              <a:rPr lang="en-US" dirty="0">
                <a:solidFill>
                  <a:srgbClr val="FFC000"/>
                </a:solidFill>
              </a:rPr>
              <a:t>sip: 100@1.1.1.1</a:t>
            </a:r>
          </a:p>
        </p:txBody>
      </p:sp>
      <p:sp>
        <p:nvSpPr>
          <p:cNvPr id="23" name="Rectangle 22"/>
          <p:cNvSpPr/>
          <p:nvPr/>
        </p:nvSpPr>
        <p:spPr>
          <a:xfrm>
            <a:off x="3465364" y="4912585"/>
            <a:ext cx="1648781" cy="307777"/>
          </a:xfrm>
          <a:prstGeom prst="rect">
            <a:avLst/>
          </a:prstGeom>
        </p:spPr>
        <p:txBody>
          <a:bodyPr wrap="square" lIns="0" rIns="0" anchor="ctr" anchorCtr="0">
            <a:spAutoFit/>
          </a:bodyPr>
          <a:lstStyle/>
          <a:p>
            <a:pPr algn="ctr"/>
            <a:r>
              <a:rPr lang="en-US" sz="1400" dirty="0">
                <a:solidFill>
                  <a:srgbClr val="FFC000"/>
                </a:solidFill>
              </a:rPr>
              <a:t>Password: 101</a:t>
            </a:r>
          </a:p>
        </p:txBody>
      </p:sp>
      <p:cxnSp>
        <p:nvCxnSpPr>
          <p:cNvPr id="24" name="Straight Arrow Connector 23"/>
          <p:cNvCxnSpPr/>
          <p:nvPr/>
        </p:nvCxnSpPr>
        <p:spPr>
          <a:xfrm>
            <a:off x="2976298" y="4923234"/>
            <a:ext cx="2497541" cy="0"/>
          </a:xfrm>
          <a:prstGeom prst="straightConnector1">
            <a:avLst/>
          </a:prstGeom>
          <a:ln>
            <a:solidFill>
              <a:srgbClr val="FFC000"/>
            </a:solidFill>
            <a:tailEnd type="arrow"/>
          </a:ln>
        </p:spPr>
        <p:style>
          <a:lnRef idx="2">
            <a:schemeClr val="accent1"/>
          </a:lnRef>
          <a:fillRef idx="0">
            <a:schemeClr val="accent1"/>
          </a:fillRef>
          <a:effectRef idx="1">
            <a:schemeClr val="accent1"/>
          </a:effectRef>
          <a:fontRef idx="minor">
            <a:schemeClr val="tx1"/>
          </a:fontRef>
        </p:style>
      </p:cxnSp>
      <p:sp>
        <p:nvSpPr>
          <p:cNvPr id="25" name="Rectangle 24"/>
          <p:cNvSpPr/>
          <p:nvPr/>
        </p:nvSpPr>
        <p:spPr>
          <a:xfrm>
            <a:off x="3474184" y="5187817"/>
            <a:ext cx="1648781" cy="307777"/>
          </a:xfrm>
          <a:prstGeom prst="rect">
            <a:avLst/>
          </a:prstGeom>
        </p:spPr>
        <p:txBody>
          <a:bodyPr wrap="square" lIns="0" rIns="0" anchor="ctr" anchorCtr="0">
            <a:spAutoFit/>
          </a:bodyPr>
          <a:lstStyle/>
          <a:p>
            <a:pPr algn="ctr"/>
            <a:r>
              <a:rPr lang="en-US" sz="1400" dirty="0">
                <a:solidFill>
                  <a:srgbClr val="FF0000"/>
                </a:solidFill>
              </a:rPr>
              <a:t>Password: 102</a:t>
            </a:r>
          </a:p>
        </p:txBody>
      </p:sp>
      <p:cxnSp>
        <p:nvCxnSpPr>
          <p:cNvPr id="26" name="Straight Arrow Connector 25"/>
          <p:cNvCxnSpPr/>
          <p:nvPr/>
        </p:nvCxnSpPr>
        <p:spPr>
          <a:xfrm>
            <a:off x="2985118" y="5198466"/>
            <a:ext cx="2497541" cy="0"/>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p:nvPr/>
        </p:nvCxnSpPr>
        <p:spPr>
          <a:xfrm>
            <a:off x="3051639" y="5833833"/>
            <a:ext cx="2497541" cy="0"/>
          </a:xfrm>
          <a:prstGeom prst="straightConnector1">
            <a:avLst/>
          </a:prstGeom>
          <a:ln w="38100">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29" name="Rectangle 28"/>
          <p:cNvSpPr/>
          <p:nvPr/>
        </p:nvSpPr>
        <p:spPr>
          <a:xfrm>
            <a:off x="2220360" y="5457259"/>
            <a:ext cx="3765551" cy="369332"/>
          </a:xfrm>
          <a:prstGeom prst="rect">
            <a:avLst/>
          </a:prstGeom>
        </p:spPr>
        <p:txBody>
          <a:bodyPr wrap="square" lIns="0" rIns="0" anchor="ctr" anchorCtr="0">
            <a:spAutoFit/>
          </a:bodyPr>
          <a:lstStyle/>
          <a:p>
            <a:pPr algn="ctr"/>
            <a:r>
              <a:rPr lang="en-US" b="1" dirty="0">
                <a:solidFill>
                  <a:srgbClr val="FF0000"/>
                </a:solidFill>
              </a:rPr>
              <a:t>INVITE </a:t>
            </a:r>
            <a:r>
              <a:rPr lang="en-US" dirty="0" smtClean="0">
                <a:solidFill>
                  <a:srgbClr val="FF0000"/>
                </a:solidFill>
              </a:rPr>
              <a:t>sip:0117259951234@1.1.1.1</a:t>
            </a:r>
            <a:endParaRPr lang="en-US" dirty="0">
              <a:solidFill>
                <a:srgbClr val="FF0000"/>
              </a:solidFill>
            </a:endParaRPr>
          </a:p>
        </p:txBody>
      </p:sp>
      <p:cxnSp>
        <p:nvCxnSpPr>
          <p:cNvPr id="31" name="Straight Arrow Connector 30"/>
          <p:cNvCxnSpPr/>
          <p:nvPr/>
        </p:nvCxnSpPr>
        <p:spPr>
          <a:xfrm>
            <a:off x="3067559" y="6204601"/>
            <a:ext cx="2497541" cy="0"/>
          </a:xfrm>
          <a:prstGeom prst="straightConnector1">
            <a:avLst/>
          </a:prstGeom>
          <a:ln w="38100">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32" name="Rectangle 31"/>
          <p:cNvSpPr/>
          <p:nvPr/>
        </p:nvSpPr>
        <p:spPr>
          <a:xfrm>
            <a:off x="2381250" y="5828027"/>
            <a:ext cx="3661525" cy="369332"/>
          </a:xfrm>
          <a:prstGeom prst="rect">
            <a:avLst/>
          </a:prstGeom>
        </p:spPr>
        <p:txBody>
          <a:bodyPr wrap="square" lIns="0" rIns="0" anchor="ctr" anchorCtr="0">
            <a:spAutoFit/>
          </a:bodyPr>
          <a:lstStyle/>
          <a:p>
            <a:pPr algn="ctr"/>
            <a:r>
              <a:rPr lang="en-US" b="1" dirty="0">
                <a:solidFill>
                  <a:srgbClr val="FF0000"/>
                </a:solidFill>
              </a:rPr>
              <a:t>INVITE </a:t>
            </a:r>
            <a:r>
              <a:rPr lang="en-US" dirty="0" smtClean="0">
                <a:solidFill>
                  <a:srgbClr val="FF0000"/>
                </a:solidFill>
              </a:rPr>
              <a:t>sip:</a:t>
            </a:r>
            <a:r>
              <a:rPr lang="en-US" b="1" dirty="0" smtClean="0">
                <a:solidFill>
                  <a:schemeClr val="bg1"/>
                </a:solidFill>
              </a:rPr>
              <a:t>8</a:t>
            </a:r>
            <a:r>
              <a:rPr lang="en-US" dirty="0" smtClean="0">
                <a:solidFill>
                  <a:srgbClr val="FF0000"/>
                </a:solidFill>
              </a:rPr>
              <a:t>01197259951234@1.1.1.1</a:t>
            </a:r>
            <a:endParaRPr lang="en-US" dirty="0">
              <a:solidFill>
                <a:srgbClr val="FF0000"/>
              </a:solidFill>
            </a:endParaRPr>
          </a:p>
        </p:txBody>
      </p:sp>
      <p:sp>
        <p:nvSpPr>
          <p:cNvPr id="27" name="Freeform 26"/>
          <p:cNvSpPr/>
          <p:nvPr/>
        </p:nvSpPr>
        <p:spPr>
          <a:xfrm>
            <a:off x="10044272" y="3774492"/>
            <a:ext cx="1874586" cy="1375761"/>
          </a:xfrm>
          <a:custGeom>
            <a:avLst/>
            <a:gdLst>
              <a:gd name="connsiteX0" fmla="*/ 1056673 w 3672381"/>
              <a:gd name="connsiteY0" fmla="*/ 409627 h 2095757"/>
              <a:gd name="connsiteX1" fmla="*/ 1704373 w 3672381"/>
              <a:gd name="connsiteY1" fmla="*/ 52 h 2095757"/>
              <a:gd name="connsiteX2" fmla="*/ 2390173 w 3672381"/>
              <a:gd name="connsiteY2" fmla="*/ 381052 h 2095757"/>
              <a:gd name="connsiteX3" fmla="*/ 3028348 w 3672381"/>
              <a:gd name="connsiteY3" fmla="*/ 400102 h 2095757"/>
              <a:gd name="connsiteX4" fmla="*/ 3285523 w 3672381"/>
              <a:gd name="connsiteY4" fmla="*/ 904927 h 2095757"/>
              <a:gd name="connsiteX5" fmla="*/ 3656998 w 3672381"/>
              <a:gd name="connsiteY5" fmla="*/ 1390702 h 2095757"/>
              <a:gd name="connsiteX6" fmla="*/ 2723548 w 3672381"/>
              <a:gd name="connsiteY6" fmla="*/ 1762177 h 2095757"/>
              <a:gd name="connsiteX7" fmla="*/ 1990123 w 3672381"/>
              <a:gd name="connsiteY7" fmla="*/ 2095552 h 2095757"/>
              <a:gd name="connsiteX8" fmla="*/ 1190023 w 3672381"/>
              <a:gd name="connsiteY8" fmla="*/ 1714552 h 2095757"/>
              <a:gd name="connsiteX9" fmla="*/ 18448 w 3672381"/>
              <a:gd name="connsiteY9" fmla="*/ 1333552 h 2095757"/>
              <a:gd name="connsiteX10" fmla="*/ 485173 w 3672381"/>
              <a:gd name="connsiteY10" fmla="*/ 847777 h 2095757"/>
              <a:gd name="connsiteX11" fmla="*/ 656623 w 3672381"/>
              <a:gd name="connsiteY11" fmla="*/ 485827 h 2095757"/>
              <a:gd name="connsiteX12" fmla="*/ 1056673 w 3672381"/>
              <a:gd name="connsiteY12" fmla="*/ 409627 h 2095757"/>
              <a:gd name="connsiteX0" fmla="*/ 1056673 w 3672381"/>
              <a:gd name="connsiteY0" fmla="*/ 409664 h 2095794"/>
              <a:gd name="connsiteX1" fmla="*/ 1704373 w 3672381"/>
              <a:gd name="connsiteY1" fmla="*/ 89 h 2095794"/>
              <a:gd name="connsiteX2" fmla="*/ 2390173 w 3672381"/>
              <a:gd name="connsiteY2" fmla="*/ 381089 h 2095794"/>
              <a:gd name="connsiteX3" fmla="*/ 3028348 w 3672381"/>
              <a:gd name="connsiteY3" fmla="*/ 400139 h 2095794"/>
              <a:gd name="connsiteX4" fmla="*/ 3285523 w 3672381"/>
              <a:gd name="connsiteY4" fmla="*/ 904964 h 2095794"/>
              <a:gd name="connsiteX5" fmla="*/ 3656998 w 3672381"/>
              <a:gd name="connsiteY5" fmla="*/ 1390739 h 2095794"/>
              <a:gd name="connsiteX6" fmla="*/ 2723548 w 3672381"/>
              <a:gd name="connsiteY6" fmla="*/ 1762214 h 2095794"/>
              <a:gd name="connsiteX7" fmla="*/ 1990123 w 3672381"/>
              <a:gd name="connsiteY7" fmla="*/ 2095589 h 2095794"/>
              <a:gd name="connsiteX8" fmla="*/ 1190023 w 3672381"/>
              <a:gd name="connsiteY8" fmla="*/ 1714589 h 2095794"/>
              <a:gd name="connsiteX9" fmla="*/ 18448 w 3672381"/>
              <a:gd name="connsiteY9" fmla="*/ 1333589 h 2095794"/>
              <a:gd name="connsiteX10" fmla="*/ 485173 w 3672381"/>
              <a:gd name="connsiteY10" fmla="*/ 847814 h 2095794"/>
              <a:gd name="connsiteX11" fmla="*/ 656623 w 3672381"/>
              <a:gd name="connsiteY11" fmla="*/ 485864 h 2095794"/>
              <a:gd name="connsiteX12" fmla="*/ 1056673 w 3672381"/>
              <a:gd name="connsiteY12" fmla="*/ 409664 h 2095794"/>
              <a:gd name="connsiteX0" fmla="*/ 1056673 w 3672381"/>
              <a:gd name="connsiteY0" fmla="*/ 409607 h 2095737"/>
              <a:gd name="connsiteX1" fmla="*/ 1704373 w 3672381"/>
              <a:gd name="connsiteY1" fmla="*/ 32 h 2095737"/>
              <a:gd name="connsiteX2" fmla="*/ 2390173 w 3672381"/>
              <a:gd name="connsiteY2" fmla="*/ 381032 h 2095737"/>
              <a:gd name="connsiteX3" fmla="*/ 3028348 w 3672381"/>
              <a:gd name="connsiteY3" fmla="*/ 400082 h 2095737"/>
              <a:gd name="connsiteX4" fmla="*/ 3285523 w 3672381"/>
              <a:gd name="connsiteY4" fmla="*/ 904907 h 2095737"/>
              <a:gd name="connsiteX5" fmla="*/ 3656998 w 3672381"/>
              <a:gd name="connsiteY5" fmla="*/ 1390682 h 2095737"/>
              <a:gd name="connsiteX6" fmla="*/ 2723548 w 3672381"/>
              <a:gd name="connsiteY6" fmla="*/ 1762157 h 2095737"/>
              <a:gd name="connsiteX7" fmla="*/ 1990123 w 3672381"/>
              <a:gd name="connsiteY7" fmla="*/ 2095532 h 2095737"/>
              <a:gd name="connsiteX8" fmla="*/ 1190023 w 3672381"/>
              <a:gd name="connsiteY8" fmla="*/ 1714532 h 2095737"/>
              <a:gd name="connsiteX9" fmla="*/ 18448 w 3672381"/>
              <a:gd name="connsiteY9" fmla="*/ 1333532 h 2095737"/>
              <a:gd name="connsiteX10" fmla="*/ 485173 w 3672381"/>
              <a:gd name="connsiteY10" fmla="*/ 847757 h 2095737"/>
              <a:gd name="connsiteX11" fmla="*/ 656623 w 3672381"/>
              <a:gd name="connsiteY11" fmla="*/ 485807 h 2095737"/>
              <a:gd name="connsiteX12" fmla="*/ 1056673 w 3672381"/>
              <a:gd name="connsiteY12" fmla="*/ 409607 h 2095737"/>
              <a:gd name="connsiteX0" fmla="*/ 1056673 w 3672381"/>
              <a:gd name="connsiteY0" fmla="*/ 409710 h 2095840"/>
              <a:gd name="connsiteX1" fmla="*/ 1704373 w 3672381"/>
              <a:gd name="connsiteY1" fmla="*/ 135 h 2095840"/>
              <a:gd name="connsiteX2" fmla="*/ 2390173 w 3672381"/>
              <a:gd name="connsiteY2" fmla="*/ 381135 h 2095840"/>
              <a:gd name="connsiteX3" fmla="*/ 3028348 w 3672381"/>
              <a:gd name="connsiteY3" fmla="*/ 400185 h 2095840"/>
              <a:gd name="connsiteX4" fmla="*/ 3285523 w 3672381"/>
              <a:gd name="connsiteY4" fmla="*/ 905010 h 2095840"/>
              <a:gd name="connsiteX5" fmla="*/ 3656998 w 3672381"/>
              <a:gd name="connsiteY5" fmla="*/ 1390785 h 2095840"/>
              <a:gd name="connsiteX6" fmla="*/ 2723548 w 3672381"/>
              <a:gd name="connsiteY6" fmla="*/ 1762260 h 2095840"/>
              <a:gd name="connsiteX7" fmla="*/ 1990123 w 3672381"/>
              <a:gd name="connsiteY7" fmla="*/ 2095635 h 2095840"/>
              <a:gd name="connsiteX8" fmla="*/ 1190023 w 3672381"/>
              <a:gd name="connsiteY8" fmla="*/ 1714635 h 2095840"/>
              <a:gd name="connsiteX9" fmla="*/ 18448 w 3672381"/>
              <a:gd name="connsiteY9" fmla="*/ 1333635 h 2095840"/>
              <a:gd name="connsiteX10" fmla="*/ 485173 w 3672381"/>
              <a:gd name="connsiteY10" fmla="*/ 847860 h 2095840"/>
              <a:gd name="connsiteX11" fmla="*/ 656623 w 3672381"/>
              <a:gd name="connsiteY11" fmla="*/ 485910 h 2095840"/>
              <a:gd name="connsiteX12" fmla="*/ 1056673 w 3672381"/>
              <a:gd name="connsiteY12" fmla="*/ 409710 h 2095840"/>
              <a:gd name="connsiteX0" fmla="*/ 1056673 w 3672381"/>
              <a:gd name="connsiteY0" fmla="*/ 409710 h 2095840"/>
              <a:gd name="connsiteX1" fmla="*/ 1704373 w 3672381"/>
              <a:gd name="connsiteY1" fmla="*/ 135 h 2095840"/>
              <a:gd name="connsiteX2" fmla="*/ 2390173 w 3672381"/>
              <a:gd name="connsiteY2" fmla="*/ 381135 h 2095840"/>
              <a:gd name="connsiteX3" fmla="*/ 3028348 w 3672381"/>
              <a:gd name="connsiteY3" fmla="*/ 400185 h 2095840"/>
              <a:gd name="connsiteX4" fmla="*/ 3285523 w 3672381"/>
              <a:gd name="connsiteY4" fmla="*/ 905010 h 2095840"/>
              <a:gd name="connsiteX5" fmla="*/ 3656998 w 3672381"/>
              <a:gd name="connsiteY5" fmla="*/ 1390785 h 2095840"/>
              <a:gd name="connsiteX6" fmla="*/ 2723548 w 3672381"/>
              <a:gd name="connsiteY6" fmla="*/ 1762260 h 2095840"/>
              <a:gd name="connsiteX7" fmla="*/ 1990123 w 3672381"/>
              <a:gd name="connsiteY7" fmla="*/ 2095635 h 2095840"/>
              <a:gd name="connsiteX8" fmla="*/ 1190023 w 3672381"/>
              <a:gd name="connsiteY8" fmla="*/ 1714635 h 2095840"/>
              <a:gd name="connsiteX9" fmla="*/ 18448 w 3672381"/>
              <a:gd name="connsiteY9" fmla="*/ 1333635 h 2095840"/>
              <a:gd name="connsiteX10" fmla="*/ 485173 w 3672381"/>
              <a:gd name="connsiteY10" fmla="*/ 847860 h 2095840"/>
              <a:gd name="connsiteX11" fmla="*/ 656623 w 3672381"/>
              <a:gd name="connsiteY11" fmla="*/ 485910 h 2095840"/>
              <a:gd name="connsiteX12" fmla="*/ 1056673 w 3672381"/>
              <a:gd name="connsiteY12" fmla="*/ 409710 h 2095840"/>
              <a:gd name="connsiteX0" fmla="*/ 1056673 w 3682009"/>
              <a:gd name="connsiteY0" fmla="*/ 409710 h 2095840"/>
              <a:gd name="connsiteX1" fmla="*/ 1704373 w 3682009"/>
              <a:gd name="connsiteY1" fmla="*/ 135 h 2095840"/>
              <a:gd name="connsiteX2" fmla="*/ 2390173 w 3682009"/>
              <a:gd name="connsiteY2" fmla="*/ 381135 h 2095840"/>
              <a:gd name="connsiteX3" fmla="*/ 3028348 w 3682009"/>
              <a:gd name="connsiteY3" fmla="*/ 400185 h 2095840"/>
              <a:gd name="connsiteX4" fmla="*/ 3285523 w 3682009"/>
              <a:gd name="connsiteY4" fmla="*/ 905010 h 2095840"/>
              <a:gd name="connsiteX5" fmla="*/ 3656998 w 3682009"/>
              <a:gd name="connsiteY5" fmla="*/ 1390785 h 2095840"/>
              <a:gd name="connsiteX6" fmla="*/ 2723548 w 3682009"/>
              <a:gd name="connsiteY6" fmla="*/ 1762260 h 2095840"/>
              <a:gd name="connsiteX7" fmla="*/ 1990123 w 3682009"/>
              <a:gd name="connsiteY7" fmla="*/ 2095635 h 2095840"/>
              <a:gd name="connsiteX8" fmla="*/ 1190023 w 3682009"/>
              <a:gd name="connsiteY8" fmla="*/ 1714635 h 2095840"/>
              <a:gd name="connsiteX9" fmla="*/ 18448 w 3682009"/>
              <a:gd name="connsiteY9" fmla="*/ 1333635 h 2095840"/>
              <a:gd name="connsiteX10" fmla="*/ 485173 w 3682009"/>
              <a:gd name="connsiteY10" fmla="*/ 847860 h 2095840"/>
              <a:gd name="connsiteX11" fmla="*/ 656623 w 3682009"/>
              <a:gd name="connsiteY11" fmla="*/ 485910 h 2095840"/>
              <a:gd name="connsiteX12" fmla="*/ 1056673 w 3682009"/>
              <a:gd name="connsiteY12" fmla="*/ 409710 h 2095840"/>
              <a:gd name="connsiteX0" fmla="*/ 1056673 w 3681431"/>
              <a:gd name="connsiteY0" fmla="*/ 409710 h 2095704"/>
              <a:gd name="connsiteX1" fmla="*/ 1704373 w 3681431"/>
              <a:gd name="connsiteY1" fmla="*/ 135 h 2095704"/>
              <a:gd name="connsiteX2" fmla="*/ 2390173 w 3681431"/>
              <a:gd name="connsiteY2" fmla="*/ 381135 h 2095704"/>
              <a:gd name="connsiteX3" fmla="*/ 3028348 w 3681431"/>
              <a:gd name="connsiteY3" fmla="*/ 400185 h 2095704"/>
              <a:gd name="connsiteX4" fmla="*/ 3285523 w 3681431"/>
              <a:gd name="connsiteY4" fmla="*/ 905010 h 2095704"/>
              <a:gd name="connsiteX5" fmla="*/ 3656998 w 3681431"/>
              <a:gd name="connsiteY5" fmla="*/ 1390785 h 2095704"/>
              <a:gd name="connsiteX6" fmla="*/ 2733073 w 3681431"/>
              <a:gd name="connsiteY6" fmla="*/ 1743210 h 2095704"/>
              <a:gd name="connsiteX7" fmla="*/ 1990123 w 3681431"/>
              <a:gd name="connsiteY7" fmla="*/ 2095635 h 2095704"/>
              <a:gd name="connsiteX8" fmla="*/ 1190023 w 3681431"/>
              <a:gd name="connsiteY8" fmla="*/ 1714635 h 2095704"/>
              <a:gd name="connsiteX9" fmla="*/ 18448 w 3681431"/>
              <a:gd name="connsiteY9" fmla="*/ 1333635 h 2095704"/>
              <a:gd name="connsiteX10" fmla="*/ 485173 w 3681431"/>
              <a:gd name="connsiteY10" fmla="*/ 847860 h 2095704"/>
              <a:gd name="connsiteX11" fmla="*/ 656623 w 3681431"/>
              <a:gd name="connsiteY11" fmla="*/ 485910 h 2095704"/>
              <a:gd name="connsiteX12" fmla="*/ 1056673 w 3681431"/>
              <a:gd name="connsiteY12" fmla="*/ 409710 h 2095704"/>
              <a:gd name="connsiteX0" fmla="*/ 1056673 w 3681431"/>
              <a:gd name="connsiteY0" fmla="*/ 409710 h 2095704"/>
              <a:gd name="connsiteX1" fmla="*/ 1704373 w 3681431"/>
              <a:gd name="connsiteY1" fmla="*/ 135 h 2095704"/>
              <a:gd name="connsiteX2" fmla="*/ 2390173 w 3681431"/>
              <a:gd name="connsiteY2" fmla="*/ 381135 h 2095704"/>
              <a:gd name="connsiteX3" fmla="*/ 3028348 w 3681431"/>
              <a:gd name="connsiteY3" fmla="*/ 400185 h 2095704"/>
              <a:gd name="connsiteX4" fmla="*/ 3285523 w 3681431"/>
              <a:gd name="connsiteY4" fmla="*/ 905010 h 2095704"/>
              <a:gd name="connsiteX5" fmla="*/ 3656998 w 3681431"/>
              <a:gd name="connsiteY5" fmla="*/ 1390785 h 2095704"/>
              <a:gd name="connsiteX6" fmla="*/ 2733073 w 3681431"/>
              <a:gd name="connsiteY6" fmla="*/ 1743210 h 2095704"/>
              <a:gd name="connsiteX7" fmla="*/ 1990123 w 3681431"/>
              <a:gd name="connsiteY7" fmla="*/ 2095635 h 2095704"/>
              <a:gd name="connsiteX8" fmla="*/ 1190023 w 3681431"/>
              <a:gd name="connsiteY8" fmla="*/ 1714635 h 2095704"/>
              <a:gd name="connsiteX9" fmla="*/ 18448 w 3681431"/>
              <a:gd name="connsiteY9" fmla="*/ 1333635 h 2095704"/>
              <a:gd name="connsiteX10" fmla="*/ 485173 w 3681431"/>
              <a:gd name="connsiteY10" fmla="*/ 847860 h 2095704"/>
              <a:gd name="connsiteX11" fmla="*/ 656623 w 3681431"/>
              <a:gd name="connsiteY11" fmla="*/ 485910 h 2095704"/>
              <a:gd name="connsiteX12" fmla="*/ 1056673 w 3681431"/>
              <a:gd name="connsiteY12" fmla="*/ 409710 h 2095704"/>
              <a:gd name="connsiteX0" fmla="*/ 1056673 w 3681431"/>
              <a:gd name="connsiteY0" fmla="*/ 409710 h 2096060"/>
              <a:gd name="connsiteX1" fmla="*/ 1704373 w 3681431"/>
              <a:gd name="connsiteY1" fmla="*/ 135 h 2096060"/>
              <a:gd name="connsiteX2" fmla="*/ 2390173 w 3681431"/>
              <a:gd name="connsiteY2" fmla="*/ 381135 h 2096060"/>
              <a:gd name="connsiteX3" fmla="*/ 3028348 w 3681431"/>
              <a:gd name="connsiteY3" fmla="*/ 400185 h 2096060"/>
              <a:gd name="connsiteX4" fmla="*/ 3285523 w 3681431"/>
              <a:gd name="connsiteY4" fmla="*/ 905010 h 2096060"/>
              <a:gd name="connsiteX5" fmla="*/ 3656998 w 3681431"/>
              <a:gd name="connsiteY5" fmla="*/ 1390785 h 2096060"/>
              <a:gd name="connsiteX6" fmla="*/ 2733073 w 3681431"/>
              <a:gd name="connsiteY6" fmla="*/ 1743210 h 2096060"/>
              <a:gd name="connsiteX7" fmla="*/ 1990123 w 3681431"/>
              <a:gd name="connsiteY7" fmla="*/ 2095635 h 2096060"/>
              <a:gd name="connsiteX8" fmla="*/ 1190023 w 3681431"/>
              <a:gd name="connsiteY8" fmla="*/ 1714635 h 2096060"/>
              <a:gd name="connsiteX9" fmla="*/ 18448 w 3681431"/>
              <a:gd name="connsiteY9" fmla="*/ 1333635 h 2096060"/>
              <a:gd name="connsiteX10" fmla="*/ 485173 w 3681431"/>
              <a:gd name="connsiteY10" fmla="*/ 847860 h 2096060"/>
              <a:gd name="connsiteX11" fmla="*/ 656623 w 3681431"/>
              <a:gd name="connsiteY11" fmla="*/ 485910 h 2096060"/>
              <a:gd name="connsiteX12" fmla="*/ 1056673 w 3681431"/>
              <a:gd name="connsiteY12" fmla="*/ 409710 h 2096060"/>
              <a:gd name="connsiteX0" fmla="*/ 1056673 w 3681431"/>
              <a:gd name="connsiteY0" fmla="*/ 409710 h 2096060"/>
              <a:gd name="connsiteX1" fmla="*/ 1704373 w 3681431"/>
              <a:gd name="connsiteY1" fmla="*/ 135 h 2096060"/>
              <a:gd name="connsiteX2" fmla="*/ 2390173 w 3681431"/>
              <a:gd name="connsiteY2" fmla="*/ 381135 h 2096060"/>
              <a:gd name="connsiteX3" fmla="*/ 3028348 w 3681431"/>
              <a:gd name="connsiteY3" fmla="*/ 400185 h 2096060"/>
              <a:gd name="connsiteX4" fmla="*/ 3285523 w 3681431"/>
              <a:gd name="connsiteY4" fmla="*/ 905010 h 2096060"/>
              <a:gd name="connsiteX5" fmla="*/ 3656998 w 3681431"/>
              <a:gd name="connsiteY5" fmla="*/ 1390785 h 2096060"/>
              <a:gd name="connsiteX6" fmla="*/ 2733073 w 3681431"/>
              <a:gd name="connsiteY6" fmla="*/ 1743210 h 2096060"/>
              <a:gd name="connsiteX7" fmla="*/ 1990123 w 3681431"/>
              <a:gd name="connsiteY7" fmla="*/ 2095635 h 2096060"/>
              <a:gd name="connsiteX8" fmla="*/ 1190023 w 3681431"/>
              <a:gd name="connsiteY8" fmla="*/ 1714635 h 2096060"/>
              <a:gd name="connsiteX9" fmla="*/ 18448 w 3681431"/>
              <a:gd name="connsiteY9" fmla="*/ 1333635 h 2096060"/>
              <a:gd name="connsiteX10" fmla="*/ 485173 w 3681431"/>
              <a:gd name="connsiteY10" fmla="*/ 847860 h 2096060"/>
              <a:gd name="connsiteX11" fmla="*/ 656623 w 3681431"/>
              <a:gd name="connsiteY11" fmla="*/ 485910 h 2096060"/>
              <a:gd name="connsiteX12" fmla="*/ 1056673 w 3681431"/>
              <a:gd name="connsiteY12" fmla="*/ 409710 h 2096060"/>
              <a:gd name="connsiteX0" fmla="*/ 1056673 w 3681431"/>
              <a:gd name="connsiteY0" fmla="*/ 409710 h 2096060"/>
              <a:gd name="connsiteX1" fmla="*/ 1704373 w 3681431"/>
              <a:gd name="connsiteY1" fmla="*/ 135 h 2096060"/>
              <a:gd name="connsiteX2" fmla="*/ 2390173 w 3681431"/>
              <a:gd name="connsiteY2" fmla="*/ 381135 h 2096060"/>
              <a:gd name="connsiteX3" fmla="*/ 3028348 w 3681431"/>
              <a:gd name="connsiteY3" fmla="*/ 400185 h 2096060"/>
              <a:gd name="connsiteX4" fmla="*/ 3285523 w 3681431"/>
              <a:gd name="connsiteY4" fmla="*/ 905010 h 2096060"/>
              <a:gd name="connsiteX5" fmla="*/ 3656998 w 3681431"/>
              <a:gd name="connsiteY5" fmla="*/ 1390785 h 2096060"/>
              <a:gd name="connsiteX6" fmla="*/ 2733073 w 3681431"/>
              <a:gd name="connsiteY6" fmla="*/ 1743210 h 2096060"/>
              <a:gd name="connsiteX7" fmla="*/ 1990123 w 3681431"/>
              <a:gd name="connsiteY7" fmla="*/ 2095635 h 2096060"/>
              <a:gd name="connsiteX8" fmla="*/ 1190023 w 3681431"/>
              <a:gd name="connsiteY8" fmla="*/ 1714635 h 2096060"/>
              <a:gd name="connsiteX9" fmla="*/ 18448 w 3681431"/>
              <a:gd name="connsiteY9" fmla="*/ 1333635 h 2096060"/>
              <a:gd name="connsiteX10" fmla="*/ 485173 w 3681431"/>
              <a:gd name="connsiteY10" fmla="*/ 847860 h 2096060"/>
              <a:gd name="connsiteX11" fmla="*/ 656623 w 3681431"/>
              <a:gd name="connsiteY11" fmla="*/ 485910 h 2096060"/>
              <a:gd name="connsiteX12" fmla="*/ 1056673 w 3681431"/>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983217 w 3607975"/>
              <a:gd name="connsiteY0" fmla="*/ 409710 h 2096060"/>
              <a:gd name="connsiteX1" fmla="*/ 1630917 w 3607975"/>
              <a:gd name="connsiteY1" fmla="*/ 135 h 2096060"/>
              <a:gd name="connsiteX2" fmla="*/ 2316717 w 3607975"/>
              <a:gd name="connsiteY2" fmla="*/ 381135 h 2096060"/>
              <a:gd name="connsiteX3" fmla="*/ 2954892 w 3607975"/>
              <a:gd name="connsiteY3" fmla="*/ 400185 h 2096060"/>
              <a:gd name="connsiteX4" fmla="*/ 3212067 w 3607975"/>
              <a:gd name="connsiteY4" fmla="*/ 905010 h 2096060"/>
              <a:gd name="connsiteX5" fmla="*/ 3583542 w 3607975"/>
              <a:gd name="connsiteY5" fmla="*/ 1390785 h 2096060"/>
              <a:gd name="connsiteX6" fmla="*/ 2659617 w 3607975"/>
              <a:gd name="connsiteY6" fmla="*/ 1743210 h 2096060"/>
              <a:gd name="connsiteX7" fmla="*/ 1916667 w 3607975"/>
              <a:gd name="connsiteY7" fmla="*/ 2095635 h 2096060"/>
              <a:gd name="connsiteX8" fmla="*/ 1116567 w 3607975"/>
              <a:gd name="connsiteY8" fmla="*/ 1714635 h 2096060"/>
              <a:gd name="connsiteX9" fmla="*/ 40242 w 3607975"/>
              <a:gd name="connsiteY9" fmla="*/ 1400310 h 2096060"/>
              <a:gd name="connsiteX10" fmla="*/ 411717 w 3607975"/>
              <a:gd name="connsiteY10" fmla="*/ 847860 h 2096060"/>
              <a:gd name="connsiteX11" fmla="*/ 583167 w 3607975"/>
              <a:gd name="connsiteY11" fmla="*/ 485910 h 2096060"/>
              <a:gd name="connsiteX12" fmla="*/ 983217 w 3607975"/>
              <a:gd name="connsiteY12" fmla="*/ 409710 h 2096060"/>
              <a:gd name="connsiteX0" fmla="*/ 960621 w 3585379"/>
              <a:gd name="connsiteY0" fmla="*/ 409710 h 2096060"/>
              <a:gd name="connsiteX1" fmla="*/ 1608321 w 3585379"/>
              <a:gd name="connsiteY1" fmla="*/ 135 h 2096060"/>
              <a:gd name="connsiteX2" fmla="*/ 2294121 w 3585379"/>
              <a:gd name="connsiteY2" fmla="*/ 381135 h 2096060"/>
              <a:gd name="connsiteX3" fmla="*/ 2932296 w 3585379"/>
              <a:gd name="connsiteY3" fmla="*/ 400185 h 2096060"/>
              <a:gd name="connsiteX4" fmla="*/ 3189471 w 3585379"/>
              <a:gd name="connsiteY4" fmla="*/ 905010 h 2096060"/>
              <a:gd name="connsiteX5" fmla="*/ 3560946 w 3585379"/>
              <a:gd name="connsiteY5" fmla="*/ 1390785 h 2096060"/>
              <a:gd name="connsiteX6" fmla="*/ 2637021 w 3585379"/>
              <a:gd name="connsiteY6" fmla="*/ 1743210 h 2096060"/>
              <a:gd name="connsiteX7" fmla="*/ 1894071 w 3585379"/>
              <a:gd name="connsiteY7" fmla="*/ 2095635 h 2096060"/>
              <a:gd name="connsiteX8" fmla="*/ 1093971 w 3585379"/>
              <a:gd name="connsiteY8" fmla="*/ 1714635 h 2096060"/>
              <a:gd name="connsiteX9" fmla="*/ 17646 w 3585379"/>
              <a:gd name="connsiteY9" fmla="*/ 1400310 h 2096060"/>
              <a:gd name="connsiteX10" fmla="*/ 389121 w 3585379"/>
              <a:gd name="connsiteY10" fmla="*/ 847860 h 2096060"/>
              <a:gd name="connsiteX11" fmla="*/ 560571 w 3585379"/>
              <a:gd name="connsiteY11" fmla="*/ 485910 h 2096060"/>
              <a:gd name="connsiteX12" fmla="*/ 960621 w 3585379"/>
              <a:gd name="connsiteY12" fmla="*/ 409710 h 2096060"/>
              <a:gd name="connsiteX0" fmla="*/ 960621 w 3585379"/>
              <a:gd name="connsiteY0" fmla="*/ 409710 h 2096060"/>
              <a:gd name="connsiteX1" fmla="*/ 1789296 w 3585379"/>
              <a:gd name="connsiteY1" fmla="*/ 135 h 2096060"/>
              <a:gd name="connsiteX2" fmla="*/ 2294121 w 3585379"/>
              <a:gd name="connsiteY2" fmla="*/ 381135 h 2096060"/>
              <a:gd name="connsiteX3" fmla="*/ 2932296 w 3585379"/>
              <a:gd name="connsiteY3" fmla="*/ 400185 h 2096060"/>
              <a:gd name="connsiteX4" fmla="*/ 3189471 w 3585379"/>
              <a:gd name="connsiteY4" fmla="*/ 905010 h 2096060"/>
              <a:gd name="connsiteX5" fmla="*/ 3560946 w 3585379"/>
              <a:gd name="connsiteY5" fmla="*/ 1390785 h 2096060"/>
              <a:gd name="connsiteX6" fmla="*/ 2637021 w 3585379"/>
              <a:gd name="connsiteY6" fmla="*/ 1743210 h 2096060"/>
              <a:gd name="connsiteX7" fmla="*/ 1894071 w 3585379"/>
              <a:gd name="connsiteY7" fmla="*/ 2095635 h 2096060"/>
              <a:gd name="connsiteX8" fmla="*/ 1093971 w 3585379"/>
              <a:gd name="connsiteY8" fmla="*/ 1714635 h 2096060"/>
              <a:gd name="connsiteX9" fmla="*/ 17646 w 3585379"/>
              <a:gd name="connsiteY9" fmla="*/ 1400310 h 2096060"/>
              <a:gd name="connsiteX10" fmla="*/ 389121 w 3585379"/>
              <a:gd name="connsiteY10" fmla="*/ 847860 h 2096060"/>
              <a:gd name="connsiteX11" fmla="*/ 560571 w 3585379"/>
              <a:gd name="connsiteY11" fmla="*/ 485910 h 2096060"/>
              <a:gd name="connsiteX12" fmla="*/ 960621 w 3585379"/>
              <a:gd name="connsiteY12" fmla="*/ 409710 h 2096060"/>
              <a:gd name="connsiteX0" fmla="*/ 960621 w 3585379"/>
              <a:gd name="connsiteY0" fmla="*/ 409710 h 2096060"/>
              <a:gd name="connsiteX1" fmla="*/ 1789296 w 3585379"/>
              <a:gd name="connsiteY1" fmla="*/ 135 h 2096060"/>
              <a:gd name="connsiteX2" fmla="*/ 2294121 w 3585379"/>
              <a:gd name="connsiteY2" fmla="*/ 381135 h 2096060"/>
              <a:gd name="connsiteX3" fmla="*/ 2932296 w 3585379"/>
              <a:gd name="connsiteY3" fmla="*/ 400185 h 2096060"/>
              <a:gd name="connsiteX4" fmla="*/ 3189471 w 3585379"/>
              <a:gd name="connsiteY4" fmla="*/ 905010 h 2096060"/>
              <a:gd name="connsiteX5" fmla="*/ 3560946 w 3585379"/>
              <a:gd name="connsiteY5" fmla="*/ 1390785 h 2096060"/>
              <a:gd name="connsiteX6" fmla="*/ 2637021 w 3585379"/>
              <a:gd name="connsiteY6" fmla="*/ 1743210 h 2096060"/>
              <a:gd name="connsiteX7" fmla="*/ 1808346 w 3585379"/>
              <a:gd name="connsiteY7" fmla="*/ 2095635 h 2096060"/>
              <a:gd name="connsiteX8" fmla="*/ 1093971 w 3585379"/>
              <a:gd name="connsiteY8" fmla="*/ 1714635 h 2096060"/>
              <a:gd name="connsiteX9" fmla="*/ 17646 w 3585379"/>
              <a:gd name="connsiteY9" fmla="*/ 1400310 h 2096060"/>
              <a:gd name="connsiteX10" fmla="*/ 389121 w 3585379"/>
              <a:gd name="connsiteY10" fmla="*/ 847860 h 2096060"/>
              <a:gd name="connsiteX11" fmla="*/ 560571 w 3585379"/>
              <a:gd name="connsiteY11" fmla="*/ 485910 h 2096060"/>
              <a:gd name="connsiteX12" fmla="*/ 960621 w 3585379"/>
              <a:gd name="connsiteY12" fmla="*/ 409710 h 2096060"/>
              <a:gd name="connsiteX0" fmla="*/ 960621 w 3585379"/>
              <a:gd name="connsiteY0" fmla="*/ 409633 h 2095983"/>
              <a:gd name="connsiteX1" fmla="*/ 1789296 w 3585379"/>
              <a:gd name="connsiteY1" fmla="*/ 58 h 2095983"/>
              <a:gd name="connsiteX2" fmla="*/ 2370321 w 3585379"/>
              <a:gd name="connsiteY2" fmla="*/ 390583 h 2095983"/>
              <a:gd name="connsiteX3" fmla="*/ 2932296 w 3585379"/>
              <a:gd name="connsiteY3" fmla="*/ 4001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560571 w 3585379"/>
              <a:gd name="connsiteY11" fmla="*/ 485833 h 2095983"/>
              <a:gd name="connsiteX12" fmla="*/ 960621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2932296 w 3585379"/>
              <a:gd name="connsiteY3" fmla="*/ 4001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560571 w 3585379"/>
              <a:gd name="connsiteY11" fmla="*/ 4858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2932296 w 3585379"/>
              <a:gd name="connsiteY3" fmla="*/ 4001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2998971 w 3585379"/>
              <a:gd name="connsiteY3" fmla="*/ 485833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3065646 w 3585379"/>
              <a:gd name="connsiteY3" fmla="*/ 4382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3065646 w 3585379"/>
              <a:gd name="connsiteY3" fmla="*/ 4382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3065646 w 3585379"/>
              <a:gd name="connsiteY3" fmla="*/ 4382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4636"/>
              <a:gd name="connsiteY0" fmla="*/ 409633 h 2095983"/>
              <a:gd name="connsiteX1" fmla="*/ 1789296 w 3584636"/>
              <a:gd name="connsiteY1" fmla="*/ 58 h 2095983"/>
              <a:gd name="connsiteX2" fmla="*/ 2370321 w 3584636"/>
              <a:gd name="connsiteY2" fmla="*/ 390583 h 2095983"/>
              <a:gd name="connsiteX3" fmla="*/ 3065646 w 3584636"/>
              <a:gd name="connsiteY3" fmla="*/ 438208 h 2095983"/>
              <a:gd name="connsiteX4" fmla="*/ 3189471 w 3584636"/>
              <a:gd name="connsiteY4" fmla="*/ 904933 h 2095983"/>
              <a:gd name="connsiteX5" fmla="*/ 3560946 w 3584636"/>
              <a:gd name="connsiteY5" fmla="*/ 1390708 h 2095983"/>
              <a:gd name="connsiteX6" fmla="*/ 2637021 w 3584636"/>
              <a:gd name="connsiteY6" fmla="*/ 1743133 h 2095983"/>
              <a:gd name="connsiteX7" fmla="*/ 1808346 w 3584636"/>
              <a:gd name="connsiteY7" fmla="*/ 2095558 h 2095983"/>
              <a:gd name="connsiteX8" fmla="*/ 1093971 w 3584636"/>
              <a:gd name="connsiteY8" fmla="*/ 1714558 h 2095983"/>
              <a:gd name="connsiteX9" fmla="*/ 17646 w 3584636"/>
              <a:gd name="connsiteY9" fmla="*/ 1400233 h 2095983"/>
              <a:gd name="connsiteX10" fmla="*/ 389121 w 3584636"/>
              <a:gd name="connsiteY10" fmla="*/ 847783 h 2095983"/>
              <a:gd name="connsiteX11" fmla="*/ 674871 w 3584636"/>
              <a:gd name="connsiteY11" fmla="*/ 447733 h 2095983"/>
              <a:gd name="connsiteX12" fmla="*/ 1179696 w 3584636"/>
              <a:gd name="connsiteY12" fmla="*/ 409633 h 2095983"/>
              <a:gd name="connsiteX0" fmla="*/ 1179696 w 3541550"/>
              <a:gd name="connsiteY0" fmla="*/ 409633 h 2095983"/>
              <a:gd name="connsiteX1" fmla="*/ 1789296 w 3541550"/>
              <a:gd name="connsiteY1" fmla="*/ 58 h 2095983"/>
              <a:gd name="connsiteX2" fmla="*/ 2370321 w 3541550"/>
              <a:gd name="connsiteY2" fmla="*/ 390583 h 2095983"/>
              <a:gd name="connsiteX3" fmla="*/ 3065646 w 3541550"/>
              <a:gd name="connsiteY3" fmla="*/ 438208 h 2095983"/>
              <a:gd name="connsiteX4" fmla="*/ 3189471 w 3541550"/>
              <a:gd name="connsiteY4" fmla="*/ 904933 h 2095983"/>
              <a:gd name="connsiteX5" fmla="*/ 3513321 w 3541550"/>
              <a:gd name="connsiteY5" fmla="*/ 1505008 h 2095983"/>
              <a:gd name="connsiteX6" fmla="*/ 2637021 w 3541550"/>
              <a:gd name="connsiteY6" fmla="*/ 1743133 h 2095983"/>
              <a:gd name="connsiteX7" fmla="*/ 1808346 w 3541550"/>
              <a:gd name="connsiteY7" fmla="*/ 2095558 h 2095983"/>
              <a:gd name="connsiteX8" fmla="*/ 1093971 w 3541550"/>
              <a:gd name="connsiteY8" fmla="*/ 1714558 h 2095983"/>
              <a:gd name="connsiteX9" fmla="*/ 17646 w 3541550"/>
              <a:gd name="connsiteY9" fmla="*/ 1400233 h 2095983"/>
              <a:gd name="connsiteX10" fmla="*/ 389121 w 3541550"/>
              <a:gd name="connsiteY10" fmla="*/ 847783 h 2095983"/>
              <a:gd name="connsiteX11" fmla="*/ 674871 w 3541550"/>
              <a:gd name="connsiteY11" fmla="*/ 447733 h 2095983"/>
              <a:gd name="connsiteX12" fmla="*/ 1179696 w 3541550"/>
              <a:gd name="connsiteY12" fmla="*/ 409633 h 2095983"/>
              <a:gd name="connsiteX0" fmla="*/ 1154227 w 3516081"/>
              <a:gd name="connsiteY0" fmla="*/ 409633 h 2095983"/>
              <a:gd name="connsiteX1" fmla="*/ 1763827 w 3516081"/>
              <a:gd name="connsiteY1" fmla="*/ 58 h 2095983"/>
              <a:gd name="connsiteX2" fmla="*/ 2344852 w 3516081"/>
              <a:gd name="connsiteY2" fmla="*/ 390583 h 2095983"/>
              <a:gd name="connsiteX3" fmla="*/ 3040177 w 3516081"/>
              <a:gd name="connsiteY3" fmla="*/ 438208 h 2095983"/>
              <a:gd name="connsiteX4" fmla="*/ 3164002 w 3516081"/>
              <a:gd name="connsiteY4" fmla="*/ 904933 h 2095983"/>
              <a:gd name="connsiteX5" fmla="*/ 3487852 w 3516081"/>
              <a:gd name="connsiteY5" fmla="*/ 1505008 h 2095983"/>
              <a:gd name="connsiteX6" fmla="*/ 2611552 w 3516081"/>
              <a:gd name="connsiteY6" fmla="*/ 1743133 h 2095983"/>
              <a:gd name="connsiteX7" fmla="*/ 1782877 w 3516081"/>
              <a:gd name="connsiteY7" fmla="*/ 2095558 h 2095983"/>
              <a:gd name="connsiteX8" fmla="*/ 1068502 w 3516081"/>
              <a:gd name="connsiteY8" fmla="*/ 1714558 h 2095983"/>
              <a:gd name="connsiteX9" fmla="*/ 20752 w 3516081"/>
              <a:gd name="connsiteY9" fmla="*/ 1457383 h 2095983"/>
              <a:gd name="connsiteX10" fmla="*/ 363652 w 3516081"/>
              <a:gd name="connsiteY10" fmla="*/ 847783 h 2095983"/>
              <a:gd name="connsiteX11" fmla="*/ 649402 w 3516081"/>
              <a:gd name="connsiteY11" fmla="*/ 447733 h 2095983"/>
              <a:gd name="connsiteX12" fmla="*/ 1154227 w 3516081"/>
              <a:gd name="connsiteY12" fmla="*/ 409633 h 2095983"/>
              <a:gd name="connsiteX0" fmla="*/ 1169904 w 3531758"/>
              <a:gd name="connsiteY0" fmla="*/ 409633 h 2095983"/>
              <a:gd name="connsiteX1" fmla="*/ 1779504 w 3531758"/>
              <a:gd name="connsiteY1" fmla="*/ 58 h 2095983"/>
              <a:gd name="connsiteX2" fmla="*/ 2360529 w 3531758"/>
              <a:gd name="connsiteY2" fmla="*/ 390583 h 2095983"/>
              <a:gd name="connsiteX3" fmla="*/ 3055854 w 3531758"/>
              <a:gd name="connsiteY3" fmla="*/ 438208 h 2095983"/>
              <a:gd name="connsiteX4" fmla="*/ 3179679 w 3531758"/>
              <a:gd name="connsiteY4" fmla="*/ 904933 h 2095983"/>
              <a:gd name="connsiteX5" fmla="*/ 3503529 w 3531758"/>
              <a:gd name="connsiteY5" fmla="*/ 1505008 h 2095983"/>
              <a:gd name="connsiteX6" fmla="*/ 2627229 w 3531758"/>
              <a:gd name="connsiteY6" fmla="*/ 1743133 h 2095983"/>
              <a:gd name="connsiteX7" fmla="*/ 1798554 w 3531758"/>
              <a:gd name="connsiteY7" fmla="*/ 2095558 h 2095983"/>
              <a:gd name="connsiteX8" fmla="*/ 1084179 w 3531758"/>
              <a:gd name="connsiteY8" fmla="*/ 1714558 h 2095983"/>
              <a:gd name="connsiteX9" fmla="*/ 36429 w 3531758"/>
              <a:gd name="connsiteY9" fmla="*/ 1457383 h 2095983"/>
              <a:gd name="connsiteX10" fmla="*/ 417429 w 3531758"/>
              <a:gd name="connsiteY10" fmla="*/ 895408 h 2095983"/>
              <a:gd name="connsiteX11" fmla="*/ 665079 w 3531758"/>
              <a:gd name="connsiteY11" fmla="*/ 447733 h 2095983"/>
              <a:gd name="connsiteX12" fmla="*/ 1169904 w 3531758"/>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090625 w 3452479"/>
              <a:gd name="connsiteY0" fmla="*/ 409633 h 2095983"/>
              <a:gd name="connsiteX1" fmla="*/ 1700225 w 3452479"/>
              <a:gd name="connsiteY1" fmla="*/ 58 h 2095983"/>
              <a:gd name="connsiteX2" fmla="*/ 2281250 w 3452479"/>
              <a:gd name="connsiteY2" fmla="*/ 390583 h 2095983"/>
              <a:gd name="connsiteX3" fmla="*/ 2976575 w 3452479"/>
              <a:gd name="connsiteY3" fmla="*/ 438208 h 2095983"/>
              <a:gd name="connsiteX4" fmla="*/ 3100400 w 3452479"/>
              <a:gd name="connsiteY4" fmla="*/ 904933 h 2095983"/>
              <a:gd name="connsiteX5" fmla="*/ 3424250 w 3452479"/>
              <a:gd name="connsiteY5" fmla="*/ 1505008 h 2095983"/>
              <a:gd name="connsiteX6" fmla="*/ 2547950 w 3452479"/>
              <a:gd name="connsiteY6" fmla="*/ 1743133 h 2095983"/>
              <a:gd name="connsiteX7" fmla="*/ 1719275 w 3452479"/>
              <a:gd name="connsiteY7" fmla="*/ 2095558 h 2095983"/>
              <a:gd name="connsiteX8" fmla="*/ 1004900 w 3452479"/>
              <a:gd name="connsiteY8" fmla="*/ 1714558 h 2095983"/>
              <a:gd name="connsiteX9" fmla="*/ 52400 w 3452479"/>
              <a:gd name="connsiteY9" fmla="*/ 1552633 h 2095983"/>
              <a:gd name="connsiteX10" fmla="*/ 338150 w 3452479"/>
              <a:gd name="connsiteY10" fmla="*/ 895408 h 2095983"/>
              <a:gd name="connsiteX11" fmla="*/ 585800 w 3452479"/>
              <a:gd name="connsiteY11" fmla="*/ 447733 h 2095983"/>
              <a:gd name="connsiteX12" fmla="*/ 1090625 w 3452479"/>
              <a:gd name="connsiteY12" fmla="*/ 409633 h 2095983"/>
              <a:gd name="connsiteX0" fmla="*/ 1090625 w 3379927"/>
              <a:gd name="connsiteY0" fmla="*/ 409633 h 2095983"/>
              <a:gd name="connsiteX1" fmla="*/ 1700225 w 3379927"/>
              <a:gd name="connsiteY1" fmla="*/ 58 h 2095983"/>
              <a:gd name="connsiteX2" fmla="*/ 2281250 w 3379927"/>
              <a:gd name="connsiteY2" fmla="*/ 390583 h 2095983"/>
              <a:gd name="connsiteX3" fmla="*/ 2976575 w 3379927"/>
              <a:gd name="connsiteY3" fmla="*/ 438208 h 2095983"/>
              <a:gd name="connsiteX4" fmla="*/ 3100400 w 3379927"/>
              <a:gd name="connsiteY4" fmla="*/ 904933 h 2095983"/>
              <a:gd name="connsiteX5" fmla="*/ 3338525 w 3379927"/>
              <a:gd name="connsiteY5" fmla="*/ 1505008 h 2095983"/>
              <a:gd name="connsiteX6" fmla="*/ 2547950 w 3379927"/>
              <a:gd name="connsiteY6" fmla="*/ 1743133 h 2095983"/>
              <a:gd name="connsiteX7" fmla="*/ 1719275 w 3379927"/>
              <a:gd name="connsiteY7" fmla="*/ 2095558 h 2095983"/>
              <a:gd name="connsiteX8" fmla="*/ 1004900 w 3379927"/>
              <a:gd name="connsiteY8" fmla="*/ 1714558 h 2095983"/>
              <a:gd name="connsiteX9" fmla="*/ 52400 w 3379927"/>
              <a:gd name="connsiteY9" fmla="*/ 1552633 h 2095983"/>
              <a:gd name="connsiteX10" fmla="*/ 338150 w 3379927"/>
              <a:gd name="connsiteY10" fmla="*/ 895408 h 2095983"/>
              <a:gd name="connsiteX11" fmla="*/ 585800 w 3379927"/>
              <a:gd name="connsiteY11" fmla="*/ 447733 h 2095983"/>
              <a:gd name="connsiteX12" fmla="*/ 1090625 w 3379927"/>
              <a:gd name="connsiteY12" fmla="*/ 409633 h 2095983"/>
              <a:gd name="connsiteX0" fmla="*/ 1055122 w 3344424"/>
              <a:gd name="connsiteY0" fmla="*/ 409633 h 2095983"/>
              <a:gd name="connsiteX1" fmla="*/ 1664722 w 3344424"/>
              <a:gd name="connsiteY1" fmla="*/ 58 h 2095983"/>
              <a:gd name="connsiteX2" fmla="*/ 2245747 w 3344424"/>
              <a:gd name="connsiteY2" fmla="*/ 390583 h 2095983"/>
              <a:gd name="connsiteX3" fmla="*/ 2941072 w 3344424"/>
              <a:gd name="connsiteY3" fmla="*/ 438208 h 2095983"/>
              <a:gd name="connsiteX4" fmla="*/ 3064897 w 3344424"/>
              <a:gd name="connsiteY4" fmla="*/ 904933 h 2095983"/>
              <a:gd name="connsiteX5" fmla="*/ 3303022 w 3344424"/>
              <a:gd name="connsiteY5" fmla="*/ 1505008 h 2095983"/>
              <a:gd name="connsiteX6" fmla="*/ 2512447 w 3344424"/>
              <a:gd name="connsiteY6" fmla="*/ 1743133 h 2095983"/>
              <a:gd name="connsiteX7" fmla="*/ 1683772 w 3344424"/>
              <a:gd name="connsiteY7" fmla="*/ 2095558 h 2095983"/>
              <a:gd name="connsiteX8" fmla="*/ 969397 w 3344424"/>
              <a:gd name="connsiteY8" fmla="*/ 1714558 h 2095983"/>
              <a:gd name="connsiteX9" fmla="*/ 64522 w 3344424"/>
              <a:gd name="connsiteY9" fmla="*/ 1581208 h 2095983"/>
              <a:gd name="connsiteX10" fmla="*/ 302647 w 3344424"/>
              <a:gd name="connsiteY10" fmla="*/ 895408 h 2095983"/>
              <a:gd name="connsiteX11" fmla="*/ 550297 w 3344424"/>
              <a:gd name="connsiteY11" fmla="*/ 447733 h 2095983"/>
              <a:gd name="connsiteX12" fmla="*/ 1055122 w 3344424"/>
              <a:gd name="connsiteY12" fmla="*/ 409633 h 2095983"/>
              <a:gd name="connsiteX0" fmla="*/ 1046393 w 3335695"/>
              <a:gd name="connsiteY0" fmla="*/ 409633 h 2095983"/>
              <a:gd name="connsiteX1" fmla="*/ 1655993 w 3335695"/>
              <a:gd name="connsiteY1" fmla="*/ 58 h 2095983"/>
              <a:gd name="connsiteX2" fmla="*/ 2237018 w 3335695"/>
              <a:gd name="connsiteY2" fmla="*/ 390583 h 2095983"/>
              <a:gd name="connsiteX3" fmla="*/ 2932343 w 3335695"/>
              <a:gd name="connsiteY3" fmla="*/ 438208 h 2095983"/>
              <a:gd name="connsiteX4" fmla="*/ 3056168 w 3335695"/>
              <a:gd name="connsiteY4" fmla="*/ 904933 h 2095983"/>
              <a:gd name="connsiteX5" fmla="*/ 3294293 w 3335695"/>
              <a:gd name="connsiteY5" fmla="*/ 1505008 h 2095983"/>
              <a:gd name="connsiteX6" fmla="*/ 2503718 w 3335695"/>
              <a:gd name="connsiteY6" fmla="*/ 1743133 h 2095983"/>
              <a:gd name="connsiteX7" fmla="*/ 1675043 w 3335695"/>
              <a:gd name="connsiteY7" fmla="*/ 2095558 h 2095983"/>
              <a:gd name="connsiteX8" fmla="*/ 960668 w 3335695"/>
              <a:gd name="connsiteY8" fmla="*/ 1714558 h 2095983"/>
              <a:gd name="connsiteX9" fmla="*/ 55793 w 3335695"/>
              <a:gd name="connsiteY9" fmla="*/ 1581208 h 2095983"/>
              <a:gd name="connsiteX10" fmla="*/ 293918 w 3335695"/>
              <a:gd name="connsiteY10" fmla="*/ 895408 h 2095983"/>
              <a:gd name="connsiteX11" fmla="*/ 541568 w 3335695"/>
              <a:gd name="connsiteY11" fmla="*/ 447733 h 2095983"/>
              <a:gd name="connsiteX12" fmla="*/ 1046393 w 3335695"/>
              <a:gd name="connsiteY12" fmla="*/ 409633 h 2095983"/>
              <a:gd name="connsiteX0" fmla="*/ 1045688 w 3334990"/>
              <a:gd name="connsiteY0" fmla="*/ 409633 h 2096616"/>
              <a:gd name="connsiteX1" fmla="*/ 1655288 w 3334990"/>
              <a:gd name="connsiteY1" fmla="*/ 58 h 2096616"/>
              <a:gd name="connsiteX2" fmla="*/ 2236313 w 3334990"/>
              <a:gd name="connsiteY2" fmla="*/ 390583 h 2096616"/>
              <a:gd name="connsiteX3" fmla="*/ 2931638 w 3334990"/>
              <a:gd name="connsiteY3" fmla="*/ 438208 h 2096616"/>
              <a:gd name="connsiteX4" fmla="*/ 3055463 w 3334990"/>
              <a:gd name="connsiteY4" fmla="*/ 904933 h 2096616"/>
              <a:gd name="connsiteX5" fmla="*/ 3293588 w 3334990"/>
              <a:gd name="connsiteY5" fmla="*/ 1505008 h 2096616"/>
              <a:gd name="connsiteX6" fmla="*/ 2503013 w 3334990"/>
              <a:gd name="connsiteY6" fmla="*/ 1743133 h 2096616"/>
              <a:gd name="connsiteX7" fmla="*/ 1674338 w 3334990"/>
              <a:gd name="connsiteY7" fmla="*/ 2095558 h 2096616"/>
              <a:gd name="connsiteX8" fmla="*/ 950438 w 3334990"/>
              <a:gd name="connsiteY8" fmla="*/ 1781233 h 2096616"/>
              <a:gd name="connsiteX9" fmla="*/ 55088 w 3334990"/>
              <a:gd name="connsiteY9" fmla="*/ 1581208 h 2096616"/>
              <a:gd name="connsiteX10" fmla="*/ 293213 w 3334990"/>
              <a:gd name="connsiteY10" fmla="*/ 895408 h 2096616"/>
              <a:gd name="connsiteX11" fmla="*/ 540863 w 3334990"/>
              <a:gd name="connsiteY11" fmla="*/ 447733 h 2096616"/>
              <a:gd name="connsiteX12" fmla="*/ 1045688 w 3334990"/>
              <a:gd name="connsiteY12" fmla="*/ 409633 h 2096616"/>
              <a:gd name="connsiteX0" fmla="*/ 1045688 w 3332898"/>
              <a:gd name="connsiteY0" fmla="*/ 409633 h 2097519"/>
              <a:gd name="connsiteX1" fmla="*/ 1655288 w 3332898"/>
              <a:gd name="connsiteY1" fmla="*/ 58 h 2097519"/>
              <a:gd name="connsiteX2" fmla="*/ 2236313 w 3332898"/>
              <a:gd name="connsiteY2" fmla="*/ 390583 h 2097519"/>
              <a:gd name="connsiteX3" fmla="*/ 2931638 w 3332898"/>
              <a:gd name="connsiteY3" fmla="*/ 438208 h 2097519"/>
              <a:gd name="connsiteX4" fmla="*/ 3055463 w 3332898"/>
              <a:gd name="connsiteY4" fmla="*/ 904933 h 2097519"/>
              <a:gd name="connsiteX5" fmla="*/ 3293588 w 3332898"/>
              <a:gd name="connsiteY5" fmla="*/ 1505008 h 2097519"/>
              <a:gd name="connsiteX6" fmla="*/ 2531588 w 3332898"/>
              <a:gd name="connsiteY6" fmla="*/ 1800283 h 2097519"/>
              <a:gd name="connsiteX7" fmla="*/ 1674338 w 3332898"/>
              <a:gd name="connsiteY7" fmla="*/ 2095558 h 2097519"/>
              <a:gd name="connsiteX8" fmla="*/ 950438 w 3332898"/>
              <a:gd name="connsiteY8" fmla="*/ 1781233 h 2097519"/>
              <a:gd name="connsiteX9" fmla="*/ 55088 w 3332898"/>
              <a:gd name="connsiteY9" fmla="*/ 1581208 h 2097519"/>
              <a:gd name="connsiteX10" fmla="*/ 293213 w 3332898"/>
              <a:gd name="connsiteY10" fmla="*/ 895408 h 2097519"/>
              <a:gd name="connsiteX11" fmla="*/ 540863 w 3332898"/>
              <a:gd name="connsiteY11" fmla="*/ 447733 h 2097519"/>
              <a:gd name="connsiteX12" fmla="*/ 1045688 w 3332898"/>
              <a:gd name="connsiteY12" fmla="*/ 409633 h 2097519"/>
              <a:gd name="connsiteX0" fmla="*/ 1045688 w 3338471"/>
              <a:gd name="connsiteY0" fmla="*/ 409633 h 2097519"/>
              <a:gd name="connsiteX1" fmla="*/ 1655288 w 3338471"/>
              <a:gd name="connsiteY1" fmla="*/ 58 h 2097519"/>
              <a:gd name="connsiteX2" fmla="*/ 2236313 w 3338471"/>
              <a:gd name="connsiteY2" fmla="*/ 390583 h 2097519"/>
              <a:gd name="connsiteX3" fmla="*/ 2931638 w 3338471"/>
              <a:gd name="connsiteY3" fmla="*/ 438208 h 2097519"/>
              <a:gd name="connsiteX4" fmla="*/ 3055463 w 3338471"/>
              <a:gd name="connsiteY4" fmla="*/ 904933 h 2097519"/>
              <a:gd name="connsiteX5" fmla="*/ 3293588 w 3338471"/>
              <a:gd name="connsiteY5" fmla="*/ 1505008 h 2097519"/>
              <a:gd name="connsiteX6" fmla="*/ 2531588 w 3338471"/>
              <a:gd name="connsiteY6" fmla="*/ 1800283 h 2097519"/>
              <a:gd name="connsiteX7" fmla="*/ 1674338 w 3338471"/>
              <a:gd name="connsiteY7" fmla="*/ 2095558 h 2097519"/>
              <a:gd name="connsiteX8" fmla="*/ 950438 w 3338471"/>
              <a:gd name="connsiteY8" fmla="*/ 1781233 h 2097519"/>
              <a:gd name="connsiteX9" fmla="*/ 55088 w 3338471"/>
              <a:gd name="connsiteY9" fmla="*/ 1581208 h 2097519"/>
              <a:gd name="connsiteX10" fmla="*/ 293213 w 3338471"/>
              <a:gd name="connsiteY10" fmla="*/ 895408 h 2097519"/>
              <a:gd name="connsiteX11" fmla="*/ 540863 w 3338471"/>
              <a:gd name="connsiteY11" fmla="*/ 447733 h 2097519"/>
              <a:gd name="connsiteX12" fmla="*/ 1045688 w 3338471"/>
              <a:gd name="connsiteY12" fmla="*/ 409633 h 2097519"/>
              <a:gd name="connsiteX0" fmla="*/ 1045688 w 3349570"/>
              <a:gd name="connsiteY0" fmla="*/ 409633 h 2097519"/>
              <a:gd name="connsiteX1" fmla="*/ 1655288 w 3349570"/>
              <a:gd name="connsiteY1" fmla="*/ 58 h 2097519"/>
              <a:gd name="connsiteX2" fmla="*/ 2236313 w 3349570"/>
              <a:gd name="connsiteY2" fmla="*/ 390583 h 2097519"/>
              <a:gd name="connsiteX3" fmla="*/ 2931638 w 3349570"/>
              <a:gd name="connsiteY3" fmla="*/ 438208 h 2097519"/>
              <a:gd name="connsiteX4" fmla="*/ 3055463 w 3349570"/>
              <a:gd name="connsiteY4" fmla="*/ 904933 h 2097519"/>
              <a:gd name="connsiteX5" fmla="*/ 3293588 w 3349570"/>
              <a:gd name="connsiteY5" fmla="*/ 1505008 h 2097519"/>
              <a:gd name="connsiteX6" fmla="*/ 2531588 w 3349570"/>
              <a:gd name="connsiteY6" fmla="*/ 1800283 h 2097519"/>
              <a:gd name="connsiteX7" fmla="*/ 1674338 w 3349570"/>
              <a:gd name="connsiteY7" fmla="*/ 2095558 h 2097519"/>
              <a:gd name="connsiteX8" fmla="*/ 950438 w 3349570"/>
              <a:gd name="connsiteY8" fmla="*/ 1781233 h 2097519"/>
              <a:gd name="connsiteX9" fmla="*/ 55088 w 3349570"/>
              <a:gd name="connsiteY9" fmla="*/ 1581208 h 2097519"/>
              <a:gd name="connsiteX10" fmla="*/ 293213 w 3349570"/>
              <a:gd name="connsiteY10" fmla="*/ 895408 h 2097519"/>
              <a:gd name="connsiteX11" fmla="*/ 540863 w 3349570"/>
              <a:gd name="connsiteY11" fmla="*/ 447733 h 2097519"/>
              <a:gd name="connsiteX12" fmla="*/ 1045688 w 3349570"/>
              <a:gd name="connsiteY12" fmla="*/ 409633 h 2097519"/>
              <a:gd name="connsiteX0" fmla="*/ 1045688 w 3336674"/>
              <a:gd name="connsiteY0" fmla="*/ 409633 h 2097519"/>
              <a:gd name="connsiteX1" fmla="*/ 1655288 w 3336674"/>
              <a:gd name="connsiteY1" fmla="*/ 58 h 2097519"/>
              <a:gd name="connsiteX2" fmla="*/ 2236313 w 3336674"/>
              <a:gd name="connsiteY2" fmla="*/ 390583 h 2097519"/>
              <a:gd name="connsiteX3" fmla="*/ 2931638 w 3336674"/>
              <a:gd name="connsiteY3" fmla="*/ 438208 h 2097519"/>
              <a:gd name="connsiteX4" fmla="*/ 3055463 w 3336674"/>
              <a:gd name="connsiteY4" fmla="*/ 904933 h 2097519"/>
              <a:gd name="connsiteX5" fmla="*/ 3274538 w 3336674"/>
              <a:gd name="connsiteY5" fmla="*/ 1533583 h 2097519"/>
              <a:gd name="connsiteX6" fmla="*/ 2531588 w 3336674"/>
              <a:gd name="connsiteY6" fmla="*/ 1800283 h 2097519"/>
              <a:gd name="connsiteX7" fmla="*/ 1674338 w 3336674"/>
              <a:gd name="connsiteY7" fmla="*/ 2095558 h 2097519"/>
              <a:gd name="connsiteX8" fmla="*/ 950438 w 3336674"/>
              <a:gd name="connsiteY8" fmla="*/ 1781233 h 2097519"/>
              <a:gd name="connsiteX9" fmla="*/ 55088 w 3336674"/>
              <a:gd name="connsiteY9" fmla="*/ 1581208 h 2097519"/>
              <a:gd name="connsiteX10" fmla="*/ 293213 w 3336674"/>
              <a:gd name="connsiteY10" fmla="*/ 895408 h 2097519"/>
              <a:gd name="connsiteX11" fmla="*/ 540863 w 3336674"/>
              <a:gd name="connsiteY11" fmla="*/ 447733 h 2097519"/>
              <a:gd name="connsiteX12" fmla="*/ 1045688 w 3336674"/>
              <a:gd name="connsiteY12" fmla="*/ 409633 h 2097519"/>
              <a:gd name="connsiteX0" fmla="*/ 1045688 w 3328412"/>
              <a:gd name="connsiteY0" fmla="*/ 409633 h 2097519"/>
              <a:gd name="connsiteX1" fmla="*/ 1655288 w 3328412"/>
              <a:gd name="connsiteY1" fmla="*/ 58 h 2097519"/>
              <a:gd name="connsiteX2" fmla="*/ 2236313 w 3328412"/>
              <a:gd name="connsiteY2" fmla="*/ 390583 h 2097519"/>
              <a:gd name="connsiteX3" fmla="*/ 2931638 w 3328412"/>
              <a:gd name="connsiteY3" fmla="*/ 438208 h 2097519"/>
              <a:gd name="connsiteX4" fmla="*/ 3055463 w 3328412"/>
              <a:gd name="connsiteY4" fmla="*/ 904933 h 2097519"/>
              <a:gd name="connsiteX5" fmla="*/ 3274538 w 3328412"/>
              <a:gd name="connsiteY5" fmla="*/ 1533583 h 2097519"/>
              <a:gd name="connsiteX6" fmla="*/ 2531588 w 3328412"/>
              <a:gd name="connsiteY6" fmla="*/ 1800283 h 2097519"/>
              <a:gd name="connsiteX7" fmla="*/ 1674338 w 3328412"/>
              <a:gd name="connsiteY7" fmla="*/ 2095558 h 2097519"/>
              <a:gd name="connsiteX8" fmla="*/ 950438 w 3328412"/>
              <a:gd name="connsiteY8" fmla="*/ 1781233 h 2097519"/>
              <a:gd name="connsiteX9" fmla="*/ 55088 w 3328412"/>
              <a:gd name="connsiteY9" fmla="*/ 1581208 h 2097519"/>
              <a:gd name="connsiteX10" fmla="*/ 293213 w 3328412"/>
              <a:gd name="connsiteY10" fmla="*/ 895408 h 2097519"/>
              <a:gd name="connsiteX11" fmla="*/ 540863 w 3328412"/>
              <a:gd name="connsiteY11" fmla="*/ 447733 h 2097519"/>
              <a:gd name="connsiteX12" fmla="*/ 1045688 w 3328412"/>
              <a:gd name="connsiteY12" fmla="*/ 409633 h 2097519"/>
              <a:gd name="connsiteX0" fmla="*/ 1045688 w 3347830"/>
              <a:gd name="connsiteY0" fmla="*/ 409633 h 2097519"/>
              <a:gd name="connsiteX1" fmla="*/ 1655288 w 3347830"/>
              <a:gd name="connsiteY1" fmla="*/ 58 h 2097519"/>
              <a:gd name="connsiteX2" fmla="*/ 2236313 w 3347830"/>
              <a:gd name="connsiteY2" fmla="*/ 390583 h 2097519"/>
              <a:gd name="connsiteX3" fmla="*/ 2931638 w 3347830"/>
              <a:gd name="connsiteY3" fmla="*/ 438208 h 2097519"/>
              <a:gd name="connsiteX4" fmla="*/ 3055463 w 3347830"/>
              <a:gd name="connsiteY4" fmla="*/ 904933 h 2097519"/>
              <a:gd name="connsiteX5" fmla="*/ 3303113 w 3347830"/>
              <a:gd name="connsiteY5" fmla="*/ 1552633 h 2097519"/>
              <a:gd name="connsiteX6" fmla="*/ 2531588 w 3347830"/>
              <a:gd name="connsiteY6" fmla="*/ 1800283 h 2097519"/>
              <a:gd name="connsiteX7" fmla="*/ 1674338 w 3347830"/>
              <a:gd name="connsiteY7" fmla="*/ 2095558 h 2097519"/>
              <a:gd name="connsiteX8" fmla="*/ 950438 w 3347830"/>
              <a:gd name="connsiteY8" fmla="*/ 1781233 h 2097519"/>
              <a:gd name="connsiteX9" fmla="*/ 55088 w 3347830"/>
              <a:gd name="connsiteY9" fmla="*/ 1581208 h 2097519"/>
              <a:gd name="connsiteX10" fmla="*/ 293213 w 3347830"/>
              <a:gd name="connsiteY10" fmla="*/ 895408 h 2097519"/>
              <a:gd name="connsiteX11" fmla="*/ 540863 w 3347830"/>
              <a:gd name="connsiteY11" fmla="*/ 447733 h 2097519"/>
              <a:gd name="connsiteX12" fmla="*/ 1045688 w 3347830"/>
              <a:gd name="connsiteY12" fmla="*/ 409633 h 2097519"/>
              <a:gd name="connsiteX0" fmla="*/ 1045688 w 3347830"/>
              <a:gd name="connsiteY0" fmla="*/ 409633 h 2134033"/>
              <a:gd name="connsiteX1" fmla="*/ 1655288 w 3347830"/>
              <a:gd name="connsiteY1" fmla="*/ 58 h 2134033"/>
              <a:gd name="connsiteX2" fmla="*/ 2236313 w 3347830"/>
              <a:gd name="connsiteY2" fmla="*/ 390583 h 2134033"/>
              <a:gd name="connsiteX3" fmla="*/ 2931638 w 3347830"/>
              <a:gd name="connsiteY3" fmla="*/ 438208 h 2134033"/>
              <a:gd name="connsiteX4" fmla="*/ 3055463 w 3347830"/>
              <a:gd name="connsiteY4" fmla="*/ 904933 h 2134033"/>
              <a:gd name="connsiteX5" fmla="*/ 3303113 w 3347830"/>
              <a:gd name="connsiteY5" fmla="*/ 1552633 h 2134033"/>
              <a:gd name="connsiteX6" fmla="*/ 2531588 w 3347830"/>
              <a:gd name="connsiteY6" fmla="*/ 1800283 h 2134033"/>
              <a:gd name="connsiteX7" fmla="*/ 1645763 w 3347830"/>
              <a:gd name="connsiteY7" fmla="*/ 2133658 h 2134033"/>
              <a:gd name="connsiteX8" fmla="*/ 950438 w 3347830"/>
              <a:gd name="connsiteY8" fmla="*/ 1781233 h 2134033"/>
              <a:gd name="connsiteX9" fmla="*/ 55088 w 3347830"/>
              <a:gd name="connsiteY9" fmla="*/ 1581208 h 2134033"/>
              <a:gd name="connsiteX10" fmla="*/ 293213 w 3347830"/>
              <a:gd name="connsiteY10" fmla="*/ 895408 h 2134033"/>
              <a:gd name="connsiteX11" fmla="*/ 540863 w 3347830"/>
              <a:gd name="connsiteY11" fmla="*/ 447733 h 2134033"/>
              <a:gd name="connsiteX12" fmla="*/ 1045688 w 3347830"/>
              <a:gd name="connsiteY12" fmla="*/ 409633 h 2134033"/>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11257 w 3313399"/>
              <a:gd name="connsiteY0" fmla="*/ 409633 h 2230156"/>
              <a:gd name="connsiteX1" fmla="*/ 1620857 w 3313399"/>
              <a:gd name="connsiteY1" fmla="*/ 58 h 2230156"/>
              <a:gd name="connsiteX2" fmla="*/ 2201882 w 3313399"/>
              <a:gd name="connsiteY2" fmla="*/ 390583 h 2230156"/>
              <a:gd name="connsiteX3" fmla="*/ 2897207 w 3313399"/>
              <a:gd name="connsiteY3" fmla="*/ 438208 h 2230156"/>
              <a:gd name="connsiteX4" fmla="*/ 3021032 w 3313399"/>
              <a:gd name="connsiteY4" fmla="*/ 904933 h 2230156"/>
              <a:gd name="connsiteX5" fmla="*/ 3268682 w 3313399"/>
              <a:gd name="connsiteY5" fmla="*/ 1552633 h 2230156"/>
              <a:gd name="connsiteX6" fmla="*/ 2497157 w 3313399"/>
              <a:gd name="connsiteY6" fmla="*/ 1800283 h 2230156"/>
              <a:gd name="connsiteX7" fmla="*/ 1611332 w 3313399"/>
              <a:gd name="connsiteY7" fmla="*/ 2230088 h 2230156"/>
              <a:gd name="connsiteX8" fmla="*/ 916007 w 3313399"/>
              <a:gd name="connsiteY8" fmla="*/ 1781233 h 2230156"/>
              <a:gd name="connsiteX9" fmla="*/ 68871 w 3313399"/>
              <a:gd name="connsiteY9" fmla="*/ 1637460 h 2230156"/>
              <a:gd name="connsiteX10" fmla="*/ 258782 w 3313399"/>
              <a:gd name="connsiteY10" fmla="*/ 895408 h 2230156"/>
              <a:gd name="connsiteX11" fmla="*/ 458218 w 3313399"/>
              <a:gd name="connsiteY11" fmla="*/ 431661 h 2230156"/>
              <a:gd name="connsiteX12" fmla="*/ 1011257 w 3313399"/>
              <a:gd name="connsiteY12" fmla="*/ 409633 h 2230156"/>
              <a:gd name="connsiteX0" fmla="*/ 769622 w 3071764"/>
              <a:gd name="connsiteY0" fmla="*/ 409633 h 2230156"/>
              <a:gd name="connsiteX1" fmla="*/ 1379222 w 3071764"/>
              <a:gd name="connsiteY1" fmla="*/ 58 h 2230156"/>
              <a:gd name="connsiteX2" fmla="*/ 1960247 w 3071764"/>
              <a:gd name="connsiteY2" fmla="*/ 390583 h 2230156"/>
              <a:gd name="connsiteX3" fmla="*/ 2655572 w 3071764"/>
              <a:gd name="connsiteY3" fmla="*/ 438208 h 2230156"/>
              <a:gd name="connsiteX4" fmla="*/ 2779397 w 3071764"/>
              <a:gd name="connsiteY4" fmla="*/ 904933 h 2230156"/>
              <a:gd name="connsiteX5" fmla="*/ 3027047 w 3071764"/>
              <a:gd name="connsiteY5" fmla="*/ 1552633 h 2230156"/>
              <a:gd name="connsiteX6" fmla="*/ 2255522 w 3071764"/>
              <a:gd name="connsiteY6" fmla="*/ 1800283 h 2230156"/>
              <a:gd name="connsiteX7" fmla="*/ 1369697 w 3071764"/>
              <a:gd name="connsiteY7" fmla="*/ 2230088 h 2230156"/>
              <a:gd name="connsiteX8" fmla="*/ 674372 w 3071764"/>
              <a:gd name="connsiteY8" fmla="*/ 1781233 h 2230156"/>
              <a:gd name="connsiteX9" fmla="*/ 17147 w 3071764"/>
              <a:gd name="connsiteY9" fmla="*/ 895408 h 2230156"/>
              <a:gd name="connsiteX10" fmla="*/ 216583 w 3071764"/>
              <a:gd name="connsiteY10" fmla="*/ 431661 h 2230156"/>
              <a:gd name="connsiteX11" fmla="*/ 769622 w 3071764"/>
              <a:gd name="connsiteY11" fmla="*/ 409633 h 2230156"/>
              <a:gd name="connsiteX0" fmla="*/ 791068 w 3093210"/>
              <a:gd name="connsiteY0" fmla="*/ 409633 h 2230156"/>
              <a:gd name="connsiteX1" fmla="*/ 1400668 w 3093210"/>
              <a:gd name="connsiteY1" fmla="*/ 58 h 2230156"/>
              <a:gd name="connsiteX2" fmla="*/ 1981693 w 3093210"/>
              <a:gd name="connsiteY2" fmla="*/ 390583 h 2230156"/>
              <a:gd name="connsiteX3" fmla="*/ 2677018 w 3093210"/>
              <a:gd name="connsiteY3" fmla="*/ 438208 h 2230156"/>
              <a:gd name="connsiteX4" fmla="*/ 2800843 w 3093210"/>
              <a:gd name="connsiteY4" fmla="*/ 904933 h 2230156"/>
              <a:gd name="connsiteX5" fmla="*/ 3048493 w 3093210"/>
              <a:gd name="connsiteY5" fmla="*/ 1552633 h 2230156"/>
              <a:gd name="connsiteX6" fmla="*/ 2276968 w 3093210"/>
              <a:gd name="connsiteY6" fmla="*/ 1800283 h 2230156"/>
              <a:gd name="connsiteX7" fmla="*/ 1391143 w 3093210"/>
              <a:gd name="connsiteY7" fmla="*/ 2230088 h 2230156"/>
              <a:gd name="connsiteX8" fmla="*/ 695818 w 3093210"/>
              <a:gd name="connsiteY8" fmla="*/ 1781233 h 2230156"/>
              <a:gd name="connsiteX9" fmla="*/ 38593 w 3093210"/>
              <a:gd name="connsiteY9" fmla="*/ 895408 h 2230156"/>
              <a:gd name="connsiteX10" fmla="*/ 238029 w 3093210"/>
              <a:gd name="connsiteY10" fmla="*/ 431661 h 2230156"/>
              <a:gd name="connsiteX11" fmla="*/ 791068 w 3093210"/>
              <a:gd name="connsiteY11" fmla="*/ 409633 h 2230156"/>
              <a:gd name="connsiteX0" fmla="*/ 869057 w 3171199"/>
              <a:gd name="connsiteY0" fmla="*/ 409633 h 2230156"/>
              <a:gd name="connsiteX1" fmla="*/ 1478657 w 3171199"/>
              <a:gd name="connsiteY1" fmla="*/ 58 h 2230156"/>
              <a:gd name="connsiteX2" fmla="*/ 2059682 w 3171199"/>
              <a:gd name="connsiteY2" fmla="*/ 390583 h 2230156"/>
              <a:gd name="connsiteX3" fmla="*/ 2755007 w 3171199"/>
              <a:gd name="connsiteY3" fmla="*/ 438208 h 2230156"/>
              <a:gd name="connsiteX4" fmla="*/ 2878832 w 3171199"/>
              <a:gd name="connsiteY4" fmla="*/ 904933 h 2230156"/>
              <a:gd name="connsiteX5" fmla="*/ 3126482 w 3171199"/>
              <a:gd name="connsiteY5" fmla="*/ 1552633 h 2230156"/>
              <a:gd name="connsiteX6" fmla="*/ 2354957 w 3171199"/>
              <a:gd name="connsiteY6" fmla="*/ 1800283 h 2230156"/>
              <a:gd name="connsiteX7" fmla="*/ 1469132 w 3171199"/>
              <a:gd name="connsiteY7" fmla="*/ 2230088 h 2230156"/>
              <a:gd name="connsiteX8" fmla="*/ 773807 w 3171199"/>
              <a:gd name="connsiteY8" fmla="*/ 1781233 h 2230156"/>
              <a:gd name="connsiteX9" fmla="*/ 116582 w 3171199"/>
              <a:gd name="connsiteY9" fmla="*/ 895408 h 2230156"/>
              <a:gd name="connsiteX10" fmla="*/ 316018 w 3171199"/>
              <a:gd name="connsiteY10" fmla="*/ 431661 h 2230156"/>
              <a:gd name="connsiteX11" fmla="*/ 869057 w 3171199"/>
              <a:gd name="connsiteY11" fmla="*/ 409633 h 2230156"/>
              <a:gd name="connsiteX0" fmla="*/ 811152 w 3113294"/>
              <a:gd name="connsiteY0" fmla="*/ 409633 h 2230156"/>
              <a:gd name="connsiteX1" fmla="*/ 1420752 w 3113294"/>
              <a:gd name="connsiteY1" fmla="*/ 58 h 2230156"/>
              <a:gd name="connsiteX2" fmla="*/ 2001777 w 3113294"/>
              <a:gd name="connsiteY2" fmla="*/ 390583 h 2230156"/>
              <a:gd name="connsiteX3" fmla="*/ 2697102 w 3113294"/>
              <a:gd name="connsiteY3" fmla="*/ 438208 h 2230156"/>
              <a:gd name="connsiteX4" fmla="*/ 2820927 w 3113294"/>
              <a:gd name="connsiteY4" fmla="*/ 904933 h 2230156"/>
              <a:gd name="connsiteX5" fmla="*/ 3068577 w 3113294"/>
              <a:gd name="connsiteY5" fmla="*/ 1552633 h 2230156"/>
              <a:gd name="connsiteX6" fmla="*/ 2297052 w 3113294"/>
              <a:gd name="connsiteY6" fmla="*/ 1800283 h 2230156"/>
              <a:gd name="connsiteX7" fmla="*/ 1411227 w 3113294"/>
              <a:gd name="connsiteY7" fmla="*/ 2230088 h 2230156"/>
              <a:gd name="connsiteX8" fmla="*/ 715902 w 3113294"/>
              <a:gd name="connsiteY8" fmla="*/ 1781233 h 2230156"/>
              <a:gd name="connsiteX9" fmla="*/ 155107 w 3113294"/>
              <a:gd name="connsiteY9" fmla="*/ 991837 h 2230156"/>
              <a:gd name="connsiteX10" fmla="*/ 258113 w 3113294"/>
              <a:gd name="connsiteY10" fmla="*/ 431661 h 2230156"/>
              <a:gd name="connsiteX11" fmla="*/ 811152 w 3113294"/>
              <a:gd name="connsiteY11"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307599 w 3162780"/>
              <a:gd name="connsiteY10" fmla="*/ 431661 h 2230156"/>
              <a:gd name="connsiteX11" fmla="*/ 860638 w 3162780"/>
              <a:gd name="connsiteY11"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860638 w 3162780"/>
              <a:gd name="connsiteY10"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860638 w 3162780"/>
              <a:gd name="connsiteY10"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860638 w 3162780"/>
              <a:gd name="connsiteY10" fmla="*/ 409633 h 2230156"/>
              <a:gd name="connsiteX0" fmla="*/ 860638 w 3162780"/>
              <a:gd name="connsiteY0" fmla="*/ 51386 h 1871909"/>
              <a:gd name="connsiteX1" fmla="*/ 2051263 w 3162780"/>
              <a:gd name="connsiteY1" fmla="*/ 32336 h 1871909"/>
              <a:gd name="connsiteX2" fmla="*/ 2746588 w 3162780"/>
              <a:gd name="connsiteY2" fmla="*/ 79961 h 1871909"/>
              <a:gd name="connsiteX3" fmla="*/ 2870413 w 3162780"/>
              <a:gd name="connsiteY3" fmla="*/ 546686 h 1871909"/>
              <a:gd name="connsiteX4" fmla="*/ 3118063 w 3162780"/>
              <a:gd name="connsiteY4" fmla="*/ 1194386 h 1871909"/>
              <a:gd name="connsiteX5" fmla="*/ 2346538 w 3162780"/>
              <a:gd name="connsiteY5" fmla="*/ 1442036 h 1871909"/>
              <a:gd name="connsiteX6" fmla="*/ 1460713 w 3162780"/>
              <a:gd name="connsiteY6" fmla="*/ 1871841 h 1871909"/>
              <a:gd name="connsiteX7" fmla="*/ 765388 w 3162780"/>
              <a:gd name="connsiteY7" fmla="*/ 1422986 h 1871909"/>
              <a:gd name="connsiteX8" fmla="*/ 204593 w 3162780"/>
              <a:gd name="connsiteY8" fmla="*/ 633590 h 1871909"/>
              <a:gd name="connsiteX9" fmla="*/ 860638 w 3162780"/>
              <a:gd name="connsiteY9" fmla="*/ 51386 h 1871909"/>
              <a:gd name="connsiteX0" fmla="*/ 860638 w 3162780"/>
              <a:gd name="connsiteY0" fmla="*/ 304223 h 2124746"/>
              <a:gd name="connsiteX1" fmla="*/ 2051263 w 3162780"/>
              <a:gd name="connsiteY1" fmla="*/ 285173 h 2124746"/>
              <a:gd name="connsiteX2" fmla="*/ 2746588 w 3162780"/>
              <a:gd name="connsiteY2" fmla="*/ 332798 h 2124746"/>
              <a:gd name="connsiteX3" fmla="*/ 2870413 w 3162780"/>
              <a:gd name="connsiteY3" fmla="*/ 799523 h 2124746"/>
              <a:gd name="connsiteX4" fmla="*/ 3118063 w 3162780"/>
              <a:gd name="connsiteY4" fmla="*/ 1447223 h 2124746"/>
              <a:gd name="connsiteX5" fmla="*/ 2346538 w 3162780"/>
              <a:gd name="connsiteY5" fmla="*/ 1694873 h 2124746"/>
              <a:gd name="connsiteX6" fmla="*/ 1460713 w 3162780"/>
              <a:gd name="connsiteY6" fmla="*/ 2124678 h 2124746"/>
              <a:gd name="connsiteX7" fmla="*/ 765388 w 3162780"/>
              <a:gd name="connsiteY7" fmla="*/ 1675823 h 2124746"/>
              <a:gd name="connsiteX8" fmla="*/ 204593 w 3162780"/>
              <a:gd name="connsiteY8" fmla="*/ 886427 h 2124746"/>
              <a:gd name="connsiteX9" fmla="*/ 860638 w 3162780"/>
              <a:gd name="connsiteY9" fmla="*/ 304223 h 2124746"/>
              <a:gd name="connsiteX0" fmla="*/ 860638 w 3162780"/>
              <a:gd name="connsiteY0" fmla="*/ 417859 h 2238382"/>
              <a:gd name="connsiteX1" fmla="*/ 2051263 w 3162780"/>
              <a:gd name="connsiteY1" fmla="*/ 398809 h 2238382"/>
              <a:gd name="connsiteX2" fmla="*/ 2746588 w 3162780"/>
              <a:gd name="connsiteY2" fmla="*/ 446434 h 2238382"/>
              <a:gd name="connsiteX3" fmla="*/ 2870413 w 3162780"/>
              <a:gd name="connsiteY3" fmla="*/ 913159 h 2238382"/>
              <a:gd name="connsiteX4" fmla="*/ 3118063 w 3162780"/>
              <a:gd name="connsiteY4" fmla="*/ 1560859 h 2238382"/>
              <a:gd name="connsiteX5" fmla="*/ 2346538 w 3162780"/>
              <a:gd name="connsiteY5" fmla="*/ 1808509 h 2238382"/>
              <a:gd name="connsiteX6" fmla="*/ 1460713 w 3162780"/>
              <a:gd name="connsiteY6" fmla="*/ 2238314 h 2238382"/>
              <a:gd name="connsiteX7" fmla="*/ 765388 w 3162780"/>
              <a:gd name="connsiteY7" fmla="*/ 1789459 h 2238382"/>
              <a:gd name="connsiteX8" fmla="*/ 204593 w 3162780"/>
              <a:gd name="connsiteY8" fmla="*/ 1000063 h 2238382"/>
              <a:gd name="connsiteX9" fmla="*/ 860638 w 3162780"/>
              <a:gd name="connsiteY9" fmla="*/ 417859 h 2238382"/>
              <a:gd name="connsiteX0" fmla="*/ 860638 w 3135839"/>
              <a:gd name="connsiteY0" fmla="*/ 417859 h 2238382"/>
              <a:gd name="connsiteX1" fmla="*/ 2051263 w 3135839"/>
              <a:gd name="connsiteY1" fmla="*/ 398809 h 2238382"/>
              <a:gd name="connsiteX2" fmla="*/ 2870413 w 3135839"/>
              <a:gd name="connsiteY2" fmla="*/ 913159 h 2238382"/>
              <a:gd name="connsiteX3" fmla="*/ 3118063 w 3135839"/>
              <a:gd name="connsiteY3" fmla="*/ 1560859 h 2238382"/>
              <a:gd name="connsiteX4" fmla="*/ 2346538 w 3135839"/>
              <a:gd name="connsiteY4" fmla="*/ 1808509 h 2238382"/>
              <a:gd name="connsiteX5" fmla="*/ 1460713 w 3135839"/>
              <a:gd name="connsiteY5" fmla="*/ 2238314 h 2238382"/>
              <a:gd name="connsiteX6" fmla="*/ 765388 w 3135839"/>
              <a:gd name="connsiteY6" fmla="*/ 1789459 h 2238382"/>
              <a:gd name="connsiteX7" fmla="*/ 204593 w 3135839"/>
              <a:gd name="connsiteY7" fmla="*/ 1000063 h 2238382"/>
              <a:gd name="connsiteX8" fmla="*/ 860638 w 3135839"/>
              <a:gd name="connsiteY8" fmla="*/ 417859 h 2238382"/>
              <a:gd name="connsiteX0" fmla="*/ 860638 w 3135837"/>
              <a:gd name="connsiteY0" fmla="*/ 417859 h 2238382"/>
              <a:gd name="connsiteX1" fmla="*/ 2051263 w 3135837"/>
              <a:gd name="connsiteY1" fmla="*/ 398809 h 2238382"/>
              <a:gd name="connsiteX2" fmla="*/ 2870413 w 3135837"/>
              <a:gd name="connsiteY2" fmla="*/ 913159 h 2238382"/>
              <a:gd name="connsiteX3" fmla="*/ 3118063 w 3135837"/>
              <a:gd name="connsiteY3" fmla="*/ 1560859 h 2238382"/>
              <a:gd name="connsiteX4" fmla="*/ 2346538 w 3135837"/>
              <a:gd name="connsiteY4" fmla="*/ 1808509 h 2238382"/>
              <a:gd name="connsiteX5" fmla="*/ 1460713 w 3135837"/>
              <a:gd name="connsiteY5" fmla="*/ 2238314 h 2238382"/>
              <a:gd name="connsiteX6" fmla="*/ 765388 w 3135837"/>
              <a:gd name="connsiteY6" fmla="*/ 1789459 h 2238382"/>
              <a:gd name="connsiteX7" fmla="*/ 204593 w 3135837"/>
              <a:gd name="connsiteY7" fmla="*/ 1000063 h 2238382"/>
              <a:gd name="connsiteX8" fmla="*/ 860638 w 3135837"/>
              <a:gd name="connsiteY8" fmla="*/ 417859 h 2238382"/>
              <a:gd name="connsiteX0" fmla="*/ 860638 w 3135839"/>
              <a:gd name="connsiteY0" fmla="*/ 417859 h 2238382"/>
              <a:gd name="connsiteX1" fmla="*/ 2051263 w 3135839"/>
              <a:gd name="connsiteY1" fmla="*/ 398809 h 2238382"/>
              <a:gd name="connsiteX2" fmla="*/ 2870413 w 3135839"/>
              <a:gd name="connsiteY2" fmla="*/ 913159 h 2238382"/>
              <a:gd name="connsiteX3" fmla="*/ 3118063 w 3135839"/>
              <a:gd name="connsiteY3" fmla="*/ 1560859 h 2238382"/>
              <a:gd name="connsiteX4" fmla="*/ 2346538 w 3135839"/>
              <a:gd name="connsiteY4" fmla="*/ 1808509 h 2238382"/>
              <a:gd name="connsiteX5" fmla="*/ 1460713 w 3135839"/>
              <a:gd name="connsiteY5" fmla="*/ 2238314 h 2238382"/>
              <a:gd name="connsiteX6" fmla="*/ 765388 w 3135839"/>
              <a:gd name="connsiteY6" fmla="*/ 1789459 h 2238382"/>
              <a:gd name="connsiteX7" fmla="*/ 204593 w 3135839"/>
              <a:gd name="connsiteY7" fmla="*/ 1000063 h 2238382"/>
              <a:gd name="connsiteX8" fmla="*/ 860638 w 3135839"/>
              <a:gd name="connsiteY8" fmla="*/ 417859 h 2238382"/>
              <a:gd name="connsiteX0" fmla="*/ 860638 w 2885782"/>
              <a:gd name="connsiteY0" fmla="*/ 417859 h 2238348"/>
              <a:gd name="connsiteX1" fmla="*/ 2051263 w 2885782"/>
              <a:gd name="connsiteY1" fmla="*/ 398809 h 2238348"/>
              <a:gd name="connsiteX2" fmla="*/ 2870413 w 2885782"/>
              <a:gd name="connsiteY2" fmla="*/ 913159 h 2238348"/>
              <a:gd name="connsiteX3" fmla="*/ 2346538 w 2885782"/>
              <a:gd name="connsiteY3" fmla="*/ 1808509 h 2238348"/>
              <a:gd name="connsiteX4" fmla="*/ 1460713 w 2885782"/>
              <a:gd name="connsiteY4" fmla="*/ 2238314 h 2238348"/>
              <a:gd name="connsiteX5" fmla="*/ 765388 w 2885782"/>
              <a:gd name="connsiteY5" fmla="*/ 1789459 h 2238348"/>
              <a:gd name="connsiteX6" fmla="*/ 204593 w 2885782"/>
              <a:gd name="connsiteY6" fmla="*/ 1000063 h 2238348"/>
              <a:gd name="connsiteX7" fmla="*/ 860638 w 2885782"/>
              <a:gd name="connsiteY7" fmla="*/ 417859 h 2238348"/>
              <a:gd name="connsiteX0" fmla="*/ 860638 w 3223707"/>
              <a:gd name="connsiteY0" fmla="*/ 417859 h 2238350"/>
              <a:gd name="connsiteX1" fmla="*/ 2051263 w 3223707"/>
              <a:gd name="connsiteY1" fmla="*/ 398809 h 2238350"/>
              <a:gd name="connsiteX2" fmla="*/ 2870413 w 3223707"/>
              <a:gd name="connsiteY2" fmla="*/ 913159 h 2238350"/>
              <a:gd name="connsiteX3" fmla="*/ 2346538 w 3223707"/>
              <a:gd name="connsiteY3" fmla="*/ 1808509 h 2238350"/>
              <a:gd name="connsiteX4" fmla="*/ 1460713 w 3223707"/>
              <a:gd name="connsiteY4" fmla="*/ 2238314 h 2238350"/>
              <a:gd name="connsiteX5" fmla="*/ 765388 w 3223707"/>
              <a:gd name="connsiteY5" fmla="*/ 1789459 h 2238350"/>
              <a:gd name="connsiteX6" fmla="*/ 204593 w 3223707"/>
              <a:gd name="connsiteY6" fmla="*/ 1000063 h 2238350"/>
              <a:gd name="connsiteX7" fmla="*/ 860638 w 3223707"/>
              <a:gd name="connsiteY7" fmla="*/ 417859 h 2238350"/>
              <a:gd name="connsiteX0" fmla="*/ 860638 w 2885783"/>
              <a:gd name="connsiteY0" fmla="*/ 417859 h 2238335"/>
              <a:gd name="connsiteX1" fmla="*/ 2051263 w 2885783"/>
              <a:gd name="connsiteY1" fmla="*/ 398809 h 2238335"/>
              <a:gd name="connsiteX2" fmla="*/ 2870413 w 2885783"/>
              <a:gd name="connsiteY2" fmla="*/ 913159 h 2238335"/>
              <a:gd name="connsiteX3" fmla="*/ 2348481 w 2885783"/>
              <a:gd name="connsiteY3" fmla="*/ 1817422 h 2238335"/>
              <a:gd name="connsiteX4" fmla="*/ 2346538 w 2885783"/>
              <a:gd name="connsiteY4" fmla="*/ 1808509 h 2238335"/>
              <a:gd name="connsiteX5" fmla="*/ 1460713 w 2885783"/>
              <a:gd name="connsiteY5" fmla="*/ 2238314 h 2238335"/>
              <a:gd name="connsiteX6" fmla="*/ 765388 w 2885783"/>
              <a:gd name="connsiteY6" fmla="*/ 1789459 h 2238335"/>
              <a:gd name="connsiteX7" fmla="*/ 204593 w 2885783"/>
              <a:gd name="connsiteY7" fmla="*/ 1000063 h 2238335"/>
              <a:gd name="connsiteX8" fmla="*/ 860638 w 2885783"/>
              <a:gd name="connsiteY8" fmla="*/ 417859 h 2238335"/>
              <a:gd name="connsiteX0" fmla="*/ 860638 w 3051061"/>
              <a:gd name="connsiteY0" fmla="*/ 417859 h 2238333"/>
              <a:gd name="connsiteX1" fmla="*/ 2051263 w 3051061"/>
              <a:gd name="connsiteY1" fmla="*/ 398809 h 2238333"/>
              <a:gd name="connsiteX2" fmla="*/ 2870413 w 3051061"/>
              <a:gd name="connsiteY2" fmla="*/ 913159 h 2238333"/>
              <a:gd name="connsiteX3" fmla="*/ 2348481 w 3051061"/>
              <a:gd name="connsiteY3" fmla="*/ 1817422 h 2238333"/>
              <a:gd name="connsiteX4" fmla="*/ 2346538 w 3051061"/>
              <a:gd name="connsiteY4" fmla="*/ 1808509 h 2238333"/>
              <a:gd name="connsiteX5" fmla="*/ 1460713 w 3051061"/>
              <a:gd name="connsiteY5" fmla="*/ 2238314 h 2238333"/>
              <a:gd name="connsiteX6" fmla="*/ 765388 w 3051061"/>
              <a:gd name="connsiteY6" fmla="*/ 1789459 h 2238333"/>
              <a:gd name="connsiteX7" fmla="*/ 204593 w 3051061"/>
              <a:gd name="connsiteY7" fmla="*/ 1000063 h 2238333"/>
              <a:gd name="connsiteX8" fmla="*/ 860638 w 3051061"/>
              <a:gd name="connsiteY8" fmla="*/ 417859 h 2238333"/>
              <a:gd name="connsiteX0" fmla="*/ 860638 w 3147768"/>
              <a:gd name="connsiteY0" fmla="*/ 417859 h 2238335"/>
              <a:gd name="connsiteX1" fmla="*/ 2051263 w 3147768"/>
              <a:gd name="connsiteY1" fmla="*/ 398809 h 2238335"/>
              <a:gd name="connsiteX2" fmla="*/ 2870413 w 3147768"/>
              <a:gd name="connsiteY2" fmla="*/ 913159 h 2238335"/>
              <a:gd name="connsiteX3" fmla="*/ 2348481 w 3147768"/>
              <a:gd name="connsiteY3" fmla="*/ 1817422 h 2238335"/>
              <a:gd name="connsiteX4" fmla="*/ 2346538 w 3147768"/>
              <a:gd name="connsiteY4" fmla="*/ 1808509 h 2238335"/>
              <a:gd name="connsiteX5" fmla="*/ 1460713 w 3147768"/>
              <a:gd name="connsiteY5" fmla="*/ 2238314 h 2238335"/>
              <a:gd name="connsiteX6" fmla="*/ 765388 w 3147768"/>
              <a:gd name="connsiteY6" fmla="*/ 1789459 h 2238335"/>
              <a:gd name="connsiteX7" fmla="*/ 204593 w 3147768"/>
              <a:gd name="connsiteY7" fmla="*/ 1000063 h 2238335"/>
              <a:gd name="connsiteX8" fmla="*/ 860638 w 3147768"/>
              <a:gd name="connsiteY8" fmla="*/ 417859 h 2238335"/>
              <a:gd name="connsiteX0" fmla="*/ 860638 w 3147768"/>
              <a:gd name="connsiteY0" fmla="*/ 417859 h 1882497"/>
              <a:gd name="connsiteX1" fmla="*/ 2051263 w 3147768"/>
              <a:gd name="connsiteY1" fmla="*/ 398809 h 1882497"/>
              <a:gd name="connsiteX2" fmla="*/ 2870413 w 3147768"/>
              <a:gd name="connsiteY2" fmla="*/ 913159 h 1882497"/>
              <a:gd name="connsiteX3" fmla="*/ 2348481 w 3147768"/>
              <a:gd name="connsiteY3" fmla="*/ 1817422 h 1882497"/>
              <a:gd name="connsiteX4" fmla="*/ 2346538 w 3147768"/>
              <a:gd name="connsiteY4" fmla="*/ 1808509 h 1882497"/>
              <a:gd name="connsiteX5" fmla="*/ 765388 w 3147768"/>
              <a:gd name="connsiteY5" fmla="*/ 1789459 h 1882497"/>
              <a:gd name="connsiteX6" fmla="*/ 204593 w 3147768"/>
              <a:gd name="connsiteY6" fmla="*/ 1000063 h 1882497"/>
              <a:gd name="connsiteX7" fmla="*/ 860638 w 3147768"/>
              <a:gd name="connsiteY7" fmla="*/ 417859 h 1882497"/>
              <a:gd name="connsiteX0" fmla="*/ 860638 w 3147768"/>
              <a:gd name="connsiteY0" fmla="*/ 417859 h 2164947"/>
              <a:gd name="connsiteX1" fmla="*/ 2051263 w 3147768"/>
              <a:gd name="connsiteY1" fmla="*/ 398809 h 2164947"/>
              <a:gd name="connsiteX2" fmla="*/ 2870413 w 3147768"/>
              <a:gd name="connsiteY2" fmla="*/ 913159 h 2164947"/>
              <a:gd name="connsiteX3" fmla="*/ 2348481 w 3147768"/>
              <a:gd name="connsiteY3" fmla="*/ 1817422 h 2164947"/>
              <a:gd name="connsiteX4" fmla="*/ 2346538 w 3147768"/>
              <a:gd name="connsiteY4" fmla="*/ 1808509 h 2164947"/>
              <a:gd name="connsiteX5" fmla="*/ 765388 w 3147768"/>
              <a:gd name="connsiteY5" fmla="*/ 1789459 h 2164947"/>
              <a:gd name="connsiteX6" fmla="*/ 204593 w 3147768"/>
              <a:gd name="connsiteY6" fmla="*/ 1000063 h 2164947"/>
              <a:gd name="connsiteX7" fmla="*/ 860638 w 3147768"/>
              <a:gd name="connsiteY7" fmla="*/ 417859 h 2164947"/>
              <a:gd name="connsiteX0" fmla="*/ 860638 w 3147768"/>
              <a:gd name="connsiteY0" fmla="*/ 417859 h 2288430"/>
              <a:gd name="connsiteX1" fmla="*/ 2051263 w 3147768"/>
              <a:gd name="connsiteY1" fmla="*/ 398809 h 2288430"/>
              <a:gd name="connsiteX2" fmla="*/ 2870413 w 3147768"/>
              <a:gd name="connsiteY2" fmla="*/ 913159 h 2288430"/>
              <a:gd name="connsiteX3" fmla="*/ 2348481 w 3147768"/>
              <a:gd name="connsiteY3" fmla="*/ 1817422 h 2288430"/>
              <a:gd name="connsiteX4" fmla="*/ 2346538 w 3147768"/>
              <a:gd name="connsiteY4" fmla="*/ 1808509 h 2288430"/>
              <a:gd name="connsiteX5" fmla="*/ 765388 w 3147768"/>
              <a:gd name="connsiteY5" fmla="*/ 1789459 h 2288430"/>
              <a:gd name="connsiteX6" fmla="*/ 204593 w 3147768"/>
              <a:gd name="connsiteY6" fmla="*/ 1000063 h 2288430"/>
              <a:gd name="connsiteX7" fmla="*/ 860638 w 3147768"/>
              <a:gd name="connsiteY7" fmla="*/ 417859 h 2288430"/>
              <a:gd name="connsiteX0" fmla="*/ 860638 w 3147768"/>
              <a:gd name="connsiteY0" fmla="*/ 417859 h 2288430"/>
              <a:gd name="connsiteX1" fmla="*/ 2051263 w 3147768"/>
              <a:gd name="connsiteY1" fmla="*/ 398809 h 2288430"/>
              <a:gd name="connsiteX2" fmla="*/ 2870413 w 3147768"/>
              <a:gd name="connsiteY2" fmla="*/ 913159 h 2288430"/>
              <a:gd name="connsiteX3" fmla="*/ 2348481 w 3147768"/>
              <a:gd name="connsiteY3" fmla="*/ 1817422 h 2288430"/>
              <a:gd name="connsiteX4" fmla="*/ 2346538 w 3147768"/>
              <a:gd name="connsiteY4" fmla="*/ 1808509 h 2288430"/>
              <a:gd name="connsiteX5" fmla="*/ 765388 w 3147768"/>
              <a:gd name="connsiteY5" fmla="*/ 1789459 h 2288430"/>
              <a:gd name="connsiteX6" fmla="*/ 204593 w 3147768"/>
              <a:gd name="connsiteY6" fmla="*/ 1000063 h 2288430"/>
              <a:gd name="connsiteX7" fmla="*/ 860638 w 3147768"/>
              <a:gd name="connsiteY7" fmla="*/ 417859 h 2288430"/>
              <a:gd name="connsiteX0" fmla="*/ 860638 w 3147768"/>
              <a:gd name="connsiteY0" fmla="*/ 417859 h 2696561"/>
              <a:gd name="connsiteX1" fmla="*/ 2051263 w 3147768"/>
              <a:gd name="connsiteY1" fmla="*/ 398809 h 2696561"/>
              <a:gd name="connsiteX2" fmla="*/ 2870413 w 3147768"/>
              <a:gd name="connsiteY2" fmla="*/ 913159 h 2696561"/>
              <a:gd name="connsiteX3" fmla="*/ 2348481 w 3147768"/>
              <a:gd name="connsiteY3" fmla="*/ 1817422 h 2696561"/>
              <a:gd name="connsiteX4" fmla="*/ 2330466 w 3147768"/>
              <a:gd name="connsiteY4" fmla="*/ 2395126 h 2696561"/>
              <a:gd name="connsiteX5" fmla="*/ 765388 w 3147768"/>
              <a:gd name="connsiteY5" fmla="*/ 1789459 h 2696561"/>
              <a:gd name="connsiteX6" fmla="*/ 204593 w 3147768"/>
              <a:gd name="connsiteY6" fmla="*/ 1000063 h 2696561"/>
              <a:gd name="connsiteX7" fmla="*/ 860638 w 3147768"/>
              <a:gd name="connsiteY7" fmla="*/ 417859 h 2696561"/>
              <a:gd name="connsiteX0" fmla="*/ 860638 w 2885784"/>
              <a:gd name="connsiteY0" fmla="*/ 417859 h 2696561"/>
              <a:gd name="connsiteX1" fmla="*/ 2051263 w 2885784"/>
              <a:gd name="connsiteY1" fmla="*/ 398809 h 2696561"/>
              <a:gd name="connsiteX2" fmla="*/ 2870413 w 2885784"/>
              <a:gd name="connsiteY2" fmla="*/ 913159 h 2696561"/>
              <a:gd name="connsiteX3" fmla="*/ 2330466 w 2885784"/>
              <a:gd name="connsiteY3" fmla="*/ 2395126 h 2696561"/>
              <a:gd name="connsiteX4" fmla="*/ 765388 w 2885784"/>
              <a:gd name="connsiteY4" fmla="*/ 1789459 h 2696561"/>
              <a:gd name="connsiteX5" fmla="*/ 204593 w 2885784"/>
              <a:gd name="connsiteY5" fmla="*/ 1000063 h 2696561"/>
              <a:gd name="connsiteX6" fmla="*/ 860638 w 2885784"/>
              <a:gd name="connsiteY6" fmla="*/ 417859 h 2696561"/>
              <a:gd name="connsiteX0" fmla="*/ 860638 w 2885782"/>
              <a:gd name="connsiteY0" fmla="*/ 417859 h 2311553"/>
              <a:gd name="connsiteX1" fmla="*/ 2051263 w 2885782"/>
              <a:gd name="connsiteY1" fmla="*/ 398809 h 2311553"/>
              <a:gd name="connsiteX2" fmla="*/ 2870413 w 2885782"/>
              <a:gd name="connsiteY2" fmla="*/ 913159 h 2311553"/>
              <a:gd name="connsiteX3" fmla="*/ 2426897 w 2885782"/>
              <a:gd name="connsiteY3" fmla="*/ 1848688 h 2311553"/>
              <a:gd name="connsiteX4" fmla="*/ 765388 w 2885782"/>
              <a:gd name="connsiteY4" fmla="*/ 1789459 h 2311553"/>
              <a:gd name="connsiteX5" fmla="*/ 204593 w 2885782"/>
              <a:gd name="connsiteY5" fmla="*/ 1000063 h 2311553"/>
              <a:gd name="connsiteX6" fmla="*/ 860638 w 2885782"/>
              <a:gd name="connsiteY6" fmla="*/ 417859 h 2311553"/>
              <a:gd name="connsiteX0" fmla="*/ 860638 w 3158489"/>
              <a:gd name="connsiteY0" fmla="*/ 417859 h 2311553"/>
              <a:gd name="connsiteX1" fmla="*/ 2051263 w 3158489"/>
              <a:gd name="connsiteY1" fmla="*/ 398809 h 2311553"/>
              <a:gd name="connsiteX2" fmla="*/ 2870413 w 3158489"/>
              <a:gd name="connsiteY2" fmla="*/ 913159 h 2311553"/>
              <a:gd name="connsiteX3" fmla="*/ 2426897 w 3158489"/>
              <a:gd name="connsiteY3" fmla="*/ 1848688 h 2311553"/>
              <a:gd name="connsiteX4" fmla="*/ 765388 w 3158489"/>
              <a:gd name="connsiteY4" fmla="*/ 1789459 h 2311553"/>
              <a:gd name="connsiteX5" fmla="*/ 204593 w 3158489"/>
              <a:gd name="connsiteY5" fmla="*/ 1000063 h 2311553"/>
              <a:gd name="connsiteX6" fmla="*/ 860638 w 3158489"/>
              <a:gd name="connsiteY6" fmla="*/ 417859 h 2311553"/>
              <a:gd name="connsiteX0" fmla="*/ 860638 w 3341225"/>
              <a:gd name="connsiteY0" fmla="*/ 417859 h 2311553"/>
              <a:gd name="connsiteX1" fmla="*/ 2051263 w 3341225"/>
              <a:gd name="connsiteY1" fmla="*/ 398809 h 2311553"/>
              <a:gd name="connsiteX2" fmla="*/ 2870413 w 3341225"/>
              <a:gd name="connsiteY2" fmla="*/ 913159 h 2311553"/>
              <a:gd name="connsiteX3" fmla="*/ 2426897 w 3341225"/>
              <a:gd name="connsiteY3" fmla="*/ 1848688 h 2311553"/>
              <a:gd name="connsiteX4" fmla="*/ 765388 w 3341225"/>
              <a:gd name="connsiteY4" fmla="*/ 1789459 h 2311553"/>
              <a:gd name="connsiteX5" fmla="*/ 204593 w 3341225"/>
              <a:gd name="connsiteY5" fmla="*/ 1000063 h 2311553"/>
              <a:gd name="connsiteX6" fmla="*/ 860638 w 3341225"/>
              <a:gd name="connsiteY6" fmla="*/ 417859 h 2311553"/>
              <a:gd name="connsiteX0" fmla="*/ 860638 w 3256044"/>
              <a:gd name="connsiteY0" fmla="*/ 417859 h 2311553"/>
              <a:gd name="connsiteX1" fmla="*/ 2051263 w 3256044"/>
              <a:gd name="connsiteY1" fmla="*/ 398809 h 2311553"/>
              <a:gd name="connsiteX2" fmla="*/ 2870413 w 3256044"/>
              <a:gd name="connsiteY2" fmla="*/ 913159 h 2311553"/>
              <a:gd name="connsiteX3" fmla="*/ 2426897 w 3256044"/>
              <a:gd name="connsiteY3" fmla="*/ 1848688 h 2311553"/>
              <a:gd name="connsiteX4" fmla="*/ 765388 w 3256044"/>
              <a:gd name="connsiteY4" fmla="*/ 1789459 h 2311553"/>
              <a:gd name="connsiteX5" fmla="*/ 204593 w 3256044"/>
              <a:gd name="connsiteY5" fmla="*/ 1000063 h 2311553"/>
              <a:gd name="connsiteX6" fmla="*/ 860638 w 3256044"/>
              <a:gd name="connsiteY6" fmla="*/ 417859 h 2311553"/>
              <a:gd name="connsiteX0" fmla="*/ 860638 w 3150506"/>
              <a:gd name="connsiteY0" fmla="*/ 417859 h 2311553"/>
              <a:gd name="connsiteX1" fmla="*/ 2051263 w 3150506"/>
              <a:gd name="connsiteY1" fmla="*/ 398809 h 2311553"/>
              <a:gd name="connsiteX2" fmla="*/ 2870413 w 3150506"/>
              <a:gd name="connsiteY2" fmla="*/ 913159 h 2311553"/>
              <a:gd name="connsiteX3" fmla="*/ 2426897 w 3150506"/>
              <a:gd name="connsiteY3" fmla="*/ 1848688 h 2311553"/>
              <a:gd name="connsiteX4" fmla="*/ 765388 w 3150506"/>
              <a:gd name="connsiteY4" fmla="*/ 1789459 h 2311553"/>
              <a:gd name="connsiteX5" fmla="*/ 204593 w 3150506"/>
              <a:gd name="connsiteY5" fmla="*/ 1000063 h 2311553"/>
              <a:gd name="connsiteX6" fmla="*/ 860638 w 3150506"/>
              <a:gd name="connsiteY6" fmla="*/ 417859 h 2311553"/>
              <a:gd name="connsiteX0" fmla="*/ 860638 w 3150506"/>
              <a:gd name="connsiteY0" fmla="*/ 417859 h 2311553"/>
              <a:gd name="connsiteX1" fmla="*/ 2051263 w 3150506"/>
              <a:gd name="connsiteY1" fmla="*/ 398809 h 2311553"/>
              <a:gd name="connsiteX2" fmla="*/ 2870413 w 3150506"/>
              <a:gd name="connsiteY2" fmla="*/ 913159 h 2311553"/>
              <a:gd name="connsiteX3" fmla="*/ 2426897 w 3150506"/>
              <a:gd name="connsiteY3" fmla="*/ 1848688 h 2311553"/>
              <a:gd name="connsiteX4" fmla="*/ 765388 w 3150506"/>
              <a:gd name="connsiteY4" fmla="*/ 1789459 h 2311553"/>
              <a:gd name="connsiteX5" fmla="*/ 204593 w 3150506"/>
              <a:gd name="connsiteY5" fmla="*/ 1000063 h 2311553"/>
              <a:gd name="connsiteX6" fmla="*/ 860638 w 3150506"/>
              <a:gd name="connsiteY6" fmla="*/ 417859 h 2311553"/>
              <a:gd name="connsiteX0" fmla="*/ 806188 w 3096056"/>
              <a:gd name="connsiteY0" fmla="*/ 417859 h 2311553"/>
              <a:gd name="connsiteX1" fmla="*/ 1996813 w 3096056"/>
              <a:gd name="connsiteY1" fmla="*/ 398809 h 2311553"/>
              <a:gd name="connsiteX2" fmla="*/ 2815963 w 3096056"/>
              <a:gd name="connsiteY2" fmla="*/ 913159 h 2311553"/>
              <a:gd name="connsiteX3" fmla="*/ 2372447 w 3096056"/>
              <a:gd name="connsiteY3" fmla="*/ 1848688 h 2311553"/>
              <a:gd name="connsiteX4" fmla="*/ 710938 w 3096056"/>
              <a:gd name="connsiteY4" fmla="*/ 1789459 h 2311553"/>
              <a:gd name="connsiteX5" fmla="*/ 246574 w 3096056"/>
              <a:gd name="connsiteY5" fmla="*/ 983992 h 2311553"/>
              <a:gd name="connsiteX6" fmla="*/ 806188 w 3096056"/>
              <a:gd name="connsiteY6" fmla="*/ 417859 h 2311553"/>
              <a:gd name="connsiteX0" fmla="*/ 806188 w 3096056"/>
              <a:gd name="connsiteY0" fmla="*/ 417859 h 2311553"/>
              <a:gd name="connsiteX1" fmla="*/ 1996813 w 3096056"/>
              <a:gd name="connsiteY1" fmla="*/ 398809 h 2311553"/>
              <a:gd name="connsiteX2" fmla="*/ 2815963 w 3096056"/>
              <a:gd name="connsiteY2" fmla="*/ 913159 h 2311553"/>
              <a:gd name="connsiteX3" fmla="*/ 2372447 w 3096056"/>
              <a:gd name="connsiteY3" fmla="*/ 1848688 h 2311553"/>
              <a:gd name="connsiteX4" fmla="*/ 710938 w 3096056"/>
              <a:gd name="connsiteY4" fmla="*/ 1789459 h 2311553"/>
              <a:gd name="connsiteX5" fmla="*/ 246574 w 3096056"/>
              <a:gd name="connsiteY5" fmla="*/ 983992 h 2311553"/>
              <a:gd name="connsiteX6" fmla="*/ 806188 w 3096056"/>
              <a:gd name="connsiteY6" fmla="*/ 417859 h 2311553"/>
              <a:gd name="connsiteX0" fmla="*/ 860695 w 3150563"/>
              <a:gd name="connsiteY0" fmla="*/ 417859 h 2311553"/>
              <a:gd name="connsiteX1" fmla="*/ 2051320 w 3150563"/>
              <a:gd name="connsiteY1" fmla="*/ 398809 h 2311553"/>
              <a:gd name="connsiteX2" fmla="*/ 2870470 w 3150563"/>
              <a:gd name="connsiteY2" fmla="*/ 913159 h 2311553"/>
              <a:gd name="connsiteX3" fmla="*/ 2426954 w 3150563"/>
              <a:gd name="connsiteY3" fmla="*/ 1848688 h 2311553"/>
              <a:gd name="connsiteX4" fmla="*/ 765445 w 3150563"/>
              <a:gd name="connsiteY4" fmla="*/ 1789459 h 2311553"/>
              <a:gd name="connsiteX5" fmla="*/ 301081 w 3150563"/>
              <a:gd name="connsiteY5" fmla="*/ 983992 h 2311553"/>
              <a:gd name="connsiteX6" fmla="*/ 860695 w 3150563"/>
              <a:gd name="connsiteY6" fmla="*/ 417859 h 2311553"/>
              <a:gd name="connsiteX0" fmla="*/ 860695 w 3150563"/>
              <a:gd name="connsiteY0" fmla="*/ 417859 h 2311553"/>
              <a:gd name="connsiteX1" fmla="*/ 2051320 w 3150563"/>
              <a:gd name="connsiteY1" fmla="*/ 398809 h 2311553"/>
              <a:gd name="connsiteX2" fmla="*/ 2870470 w 3150563"/>
              <a:gd name="connsiteY2" fmla="*/ 1057803 h 2311553"/>
              <a:gd name="connsiteX3" fmla="*/ 2426954 w 3150563"/>
              <a:gd name="connsiteY3" fmla="*/ 1848688 h 2311553"/>
              <a:gd name="connsiteX4" fmla="*/ 765445 w 3150563"/>
              <a:gd name="connsiteY4" fmla="*/ 1789459 h 2311553"/>
              <a:gd name="connsiteX5" fmla="*/ 301081 w 3150563"/>
              <a:gd name="connsiteY5" fmla="*/ 983992 h 2311553"/>
              <a:gd name="connsiteX6" fmla="*/ 860695 w 3150563"/>
              <a:gd name="connsiteY6" fmla="*/ 417859 h 2311553"/>
              <a:gd name="connsiteX0" fmla="*/ 860695 w 3153808"/>
              <a:gd name="connsiteY0" fmla="*/ 417859 h 2311553"/>
              <a:gd name="connsiteX1" fmla="*/ 2051320 w 3153808"/>
              <a:gd name="connsiteY1" fmla="*/ 398809 h 2311553"/>
              <a:gd name="connsiteX2" fmla="*/ 2870470 w 3153808"/>
              <a:gd name="connsiteY2" fmla="*/ 1057803 h 2311553"/>
              <a:gd name="connsiteX3" fmla="*/ 2426954 w 3153808"/>
              <a:gd name="connsiteY3" fmla="*/ 1848688 h 2311553"/>
              <a:gd name="connsiteX4" fmla="*/ 765445 w 3153808"/>
              <a:gd name="connsiteY4" fmla="*/ 1789459 h 2311553"/>
              <a:gd name="connsiteX5" fmla="*/ 301081 w 3153808"/>
              <a:gd name="connsiteY5" fmla="*/ 983992 h 2311553"/>
              <a:gd name="connsiteX6" fmla="*/ 860695 w 3153808"/>
              <a:gd name="connsiteY6" fmla="*/ 417859 h 2311553"/>
              <a:gd name="connsiteX0" fmla="*/ 860695 w 3153806"/>
              <a:gd name="connsiteY0" fmla="*/ 417859 h 2311553"/>
              <a:gd name="connsiteX1" fmla="*/ 2051320 w 3153806"/>
              <a:gd name="connsiteY1" fmla="*/ 398809 h 2311553"/>
              <a:gd name="connsiteX2" fmla="*/ 2870470 w 3153806"/>
              <a:gd name="connsiteY2" fmla="*/ 1057803 h 2311553"/>
              <a:gd name="connsiteX3" fmla="*/ 2426954 w 3153806"/>
              <a:gd name="connsiteY3" fmla="*/ 1848688 h 2311553"/>
              <a:gd name="connsiteX4" fmla="*/ 765445 w 3153806"/>
              <a:gd name="connsiteY4" fmla="*/ 1789459 h 2311553"/>
              <a:gd name="connsiteX5" fmla="*/ 301081 w 3153806"/>
              <a:gd name="connsiteY5" fmla="*/ 983992 h 2311553"/>
              <a:gd name="connsiteX6" fmla="*/ 860695 w 3153806"/>
              <a:gd name="connsiteY6" fmla="*/ 417859 h 2311553"/>
              <a:gd name="connsiteX0" fmla="*/ 869904 w 3163017"/>
              <a:gd name="connsiteY0" fmla="*/ 417859 h 2311553"/>
              <a:gd name="connsiteX1" fmla="*/ 2060529 w 3163017"/>
              <a:gd name="connsiteY1" fmla="*/ 398809 h 2311553"/>
              <a:gd name="connsiteX2" fmla="*/ 2879679 w 3163017"/>
              <a:gd name="connsiteY2" fmla="*/ 1057803 h 2311553"/>
              <a:gd name="connsiteX3" fmla="*/ 2436163 w 3163017"/>
              <a:gd name="connsiteY3" fmla="*/ 1848688 h 2311553"/>
              <a:gd name="connsiteX4" fmla="*/ 774654 w 3163017"/>
              <a:gd name="connsiteY4" fmla="*/ 1789459 h 2311553"/>
              <a:gd name="connsiteX5" fmla="*/ 294218 w 3163017"/>
              <a:gd name="connsiteY5" fmla="*/ 951848 h 2311553"/>
              <a:gd name="connsiteX6" fmla="*/ 869904 w 3163017"/>
              <a:gd name="connsiteY6" fmla="*/ 417859 h 2311553"/>
              <a:gd name="connsiteX0" fmla="*/ 910086 w 3163017"/>
              <a:gd name="connsiteY0" fmla="*/ 394981 h 2344925"/>
              <a:gd name="connsiteX1" fmla="*/ 2060531 w 3163017"/>
              <a:gd name="connsiteY1" fmla="*/ 432181 h 2344925"/>
              <a:gd name="connsiteX2" fmla="*/ 2879681 w 3163017"/>
              <a:gd name="connsiteY2" fmla="*/ 1091175 h 2344925"/>
              <a:gd name="connsiteX3" fmla="*/ 2436165 w 3163017"/>
              <a:gd name="connsiteY3" fmla="*/ 1882060 h 2344925"/>
              <a:gd name="connsiteX4" fmla="*/ 774656 w 3163017"/>
              <a:gd name="connsiteY4" fmla="*/ 1822831 h 2344925"/>
              <a:gd name="connsiteX5" fmla="*/ 294220 w 3163017"/>
              <a:gd name="connsiteY5" fmla="*/ 985220 h 2344925"/>
              <a:gd name="connsiteX6" fmla="*/ 910086 w 3163017"/>
              <a:gd name="connsiteY6" fmla="*/ 394981 h 2344925"/>
              <a:gd name="connsiteX0" fmla="*/ 910086 w 3163019"/>
              <a:gd name="connsiteY0" fmla="*/ 371401 h 2321345"/>
              <a:gd name="connsiteX1" fmla="*/ 2060531 w 3163019"/>
              <a:gd name="connsiteY1" fmla="*/ 408601 h 2321345"/>
              <a:gd name="connsiteX2" fmla="*/ 2879681 w 3163019"/>
              <a:gd name="connsiteY2" fmla="*/ 1067595 h 2321345"/>
              <a:gd name="connsiteX3" fmla="*/ 2436165 w 3163019"/>
              <a:gd name="connsiteY3" fmla="*/ 1858480 h 2321345"/>
              <a:gd name="connsiteX4" fmla="*/ 774656 w 3163019"/>
              <a:gd name="connsiteY4" fmla="*/ 1799251 h 2321345"/>
              <a:gd name="connsiteX5" fmla="*/ 294220 w 3163019"/>
              <a:gd name="connsiteY5" fmla="*/ 961640 h 2321345"/>
              <a:gd name="connsiteX6" fmla="*/ 910086 w 3163019"/>
              <a:gd name="connsiteY6" fmla="*/ 371401 h 2321345"/>
              <a:gd name="connsiteX0" fmla="*/ 910086 w 3163017"/>
              <a:gd name="connsiteY0" fmla="*/ 371399 h 2321343"/>
              <a:gd name="connsiteX1" fmla="*/ 2060531 w 3163017"/>
              <a:gd name="connsiteY1" fmla="*/ 408599 h 2321343"/>
              <a:gd name="connsiteX2" fmla="*/ 2879681 w 3163017"/>
              <a:gd name="connsiteY2" fmla="*/ 1067593 h 2321343"/>
              <a:gd name="connsiteX3" fmla="*/ 2436165 w 3163017"/>
              <a:gd name="connsiteY3" fmla="*/ 1858478 h 2321343"/>
              <a:gd name="connsiteX4" fmla="*/ 774656 w 3163017"/>
              <a:gd name="connsiteY4" fmla="*/ 1799249 h 2321343"/>
              <a:gd name="connsiteX5" fmla="*/ 294220 w 3163017"/>
              <a:gd name="connsiteY5" fmla="*/ 961638 h 2321343"/>
              <a:gd name="connsiteX6" fmla="*/ 910086 w 3163017"/>
              <a:gd name="connsiteY6" fmla="*/ 371399 h 2321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3017" h="2321343">
                <a:moveTo>
                  <a:pt x="910086" y="371399"/>
                </a:moveTo>
                <a:cubicBezTo>
                  <a:pt x="1185720" y="-243103"/>
                  <a:pt x="1955138" y="2046"/>
                  <a:pt x="2060531" y="408599"/>
                </a:cubicBezTo>
                <a:cubicBezTo>
                  <a:pt x="2435673" y="145609"/>
                  <a:pt x="3087603" y="528376"/>
                  <a:pt x="2879681" y="1067593"/>
                </a:cubicBezTo>
                <a:cubicBezTo>
                  <a:pt x="3215504" y="998520"/>
                  <a:pt x="3437904" y="1977610"/>
                  <a:pt x="2436165" y="1858478"/>
                </a:cubicBezTo>
                <a:cubicBezTo>
                  <a:pt x="2011599" y="2601151"/>
                  <a:pt x="882536" y="2351854"/>
                  <a:pt x="774656" y="1799249"/>
                </a:cubicBezTo>
                <a:cubicBezTo>
                  <a:pt x="-270424" y="1890200"/>
                  <a:pt x="-71450" y="969599"/>
                  <a:pt x="294220" y="961638"/>
                </a:cubicBezTo>
                <a:cubicBezTo>
                  <a:pt x="117236" y="580357"/>
                  <a:pt x="554499" y="167047"/>
                  <a:pt x="910086" y="371399"/>
                </a:cubicBezTo>
                <a:close/>
              </a:path>
            </a:pathLst>
          </a:custGeom>
          <a:solidFill>
            <a:schemeClr val="bg1">
              <a:lumMod val="50000"/>
            </a:schemeClr>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tx1"/>
                </a:solidFill>
              </a:rPr>
              <a:t>PSTN</a:t>
            </a:r>
          </a:p>
        </p:txBody>
      </p:sp>
      <p:cxnSp>
        <p:nvCxnSpPr>
          <p:cNvPr id="34" name="Straight Arrow Connector 33"/>
          <p:cNvCxnSpPr/>
          <p:nvPr/>
        </p:nvCxnSpPr>
        <p:spPr>
          <a:xfrm>
            <a:off x="6998420" y="4470189"/>
            <a:ext cx="2497541" cy="0"/>
          </a:xfrm>
          <a:prstGeom prst="straightConnector1">
            <a:avLst/>
          </a:prstGeom>
          <a:ln w="38100">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35" name="Rectangle 34"/>
          <p:cNvSpPr/>
          <p:nvPr/>
        </p:nvSpPr>
        <p:spPr>
          <a:xfrm>
            <a:off x="6496050" y="3970336"/>
            <a:ext cx="3810000" cy="369332"/>
          </a:xfrm>
          <a:prstGeom prst="rect">
            <a:avLst/>
          </a:prstGeom>
        </p:spPr>
        <p:txBody>
          <a:bodyPr wrap="square" lIns="0" rIns="0" anchor="ctr" anchorCtr="0">
            <a:spAutoFit/>
          </a:bodyPr>
          <a:lstStyle/>
          <a:p>
            <a:pPr algn="ctr"/>
            <a:r>
              <a:rPr lang="en-US" b="1" dirty="0">
                <a:solidFill>
                  <a:srgbClr val="FF0000"/>
                </a:solidFill>
              </a:rPr>
              <a:t>INVITE </a:t>
            </a:r>
            <a:r>
              <a:rPr lang="en-US" dirty="0" smtClean="0">
                <a:solidFill>
                  <a:srgbClr val="FF0000"/>
                </a:solidFill>
              </a:rPr>
              <a:t>sip:</a:t>
            </a:r>
            <a:r>
              <a:rPr lang="en-US" b="1" dirty="0" smtClean="0">
                <a:solidFill>
                  <a:schemeClr val="bg1"/>
                </a:solidFill>
              </a:rPr>
              <a:t>9</a:t>
            </a:r>
            <a:r>
              <a:rPr lang="en-US" b="1" dirty="0" smtClean="0">
                <a:solidFill>
                  <a:srgbClr val="FF0000"/>
                </a:solidFill>
              </a:rPr>
              <a:t>011</a:t>
            </a:r>
            <a:r>
              <a:rPr lang="en-US" dirty="0" smtClean="0">
                <a:solidFill>
                  <a:srgbClr val="FF0000"/>
                </a:solidFill>
              </a:rPr>
              <a:t>97259951234@1.1.1.1</a:t>
            </a:r>
            <a:endParaRPr lang="en-US" dirty="0">
              <a:solidFill>
                <a:srgbClr val="FF0000"/>
              </a:solidFill>
            </a:endParaRPr>
          </a:p>
        </p:txBody>
      </p:sp>
      <p:cxnSp>
        <p:nvCxnSpPr>
          <p:cNvPr id="36" name="Straight Arrow Connector 35"/>
          <p:cNvCxnSpPr/>
          <p:nvPr/>
        </p:nvCxnSpPr>
        <p:spPr>
          <a:xfrm>
            <a:off x="3560564" y="6588061"/>
            <a:ext cx="2497541" cy="0"/>
          </a:xfrm>
          <a:prstGeom prst="straightConnector1">
            <a:avLst/>
          </a:prstGeom>
          <a:ln w="38100">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37" name="Rectangle 36"/>
          <p:cNvSpPr/>
          <p:nvPr/>
        </p:nvSpPr>
        <p:spPr>
          <a:xfrm>
            <a:off x="3115344" y="6221558"/>
            <a:ext cx="3883076" cy="369332"/>
          </a:xfrm>
          <a:prstGeom prst="rect">
            <a:avLst/>
          </a:prstGeom>
        </p:spPr>
        <p:txBody>
          <a:bodyPr wrap="square" lIns="0" rIns="0" anchor="ctr" anchorCtr="0">
            <a:spAutoFit/>
          </a:bodyPr>
          <a:lstStyle/>
          <a:p>
            <a:pPr algn="ctr"/>
            <a:r>
              <a:rPr lang="en-US" b="1" dirty="0">
                <a:solidFill>
                  <a:srgbClr val="FF0000"/>
                </a:solidFill>
              </a:rPr>
              <a:t>INVITE </a:t>
            </a:r>
            <a:r>
              <a:rPr lang="en-US" dirty="0" smtClean="0">
                <a:solidFill>
                  <a:srgbClr val="FF0000"/>
                </a:solidFill>
              </a:rPr>
              <a:t>sip:</a:t>
            </a:r>
            <a:r>
              <a:rPr lang="en-US" b="1" dirty="0" smtClean="0">
                <a:solidFill>
                  <a:schemeClr val="bg1"/>
                </a:solidFill>
              </a:rPr>
              <a:t>9</a:t>
            </a:r>
            <a:r>
              <a:rPr lang="en-US" dirty="0" smtClean="0">
                <a:solidFill>
                  <a:srgbClr val="FF0000"/>
                </a:solidFill>
              </a:rPr>
              <a:t>01197259951234@1.1.1.1</a:t>
            </a:r>
            <a:endParaRPr lang="en-US" dirty="0">
              <a:solidFill>
                <a:srgbClr val="FF0000"/>
              </a:solidFill>
            </a:endParaRPr>
          </a:p>
        </p:txBody>
      </p:sp>
      <p:pic>
        <p:nvPicPr>
          <p:cNvPr id="38" name="Picture 61" descr="GenericServe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1540361" y="4049793"/>
            <a:ext cx="425796" cy="7516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0282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8"/>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2"/>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36"/>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7"/>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4"/>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9" grpId="0"/>
      <p:bldP spid="20" grpId="0"/>
      <p:bldP spid="22" grpId="0"/>
      <p:bldP spid="23" grpId="0"/>
      <p:bldP spid="25" grpId="0"/>
      <p:bldP spid="29" grpId="0"/>
      <p:bldP spid="32" grpId="0"/>
      <p:bldP spid="35" grpId="0"/>
      <p:bldP spid="3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21FA04"/>
                </a:solidFill>
              </a:rPr>
              <a:t>A recent example…</a:t>
            </a:r>
            <a:endParaRPr lang="en-US" b="1" dirty="0">
              <a:solidFill>
                <a:srgbClr val="21FA04"/>
              </a:solidFill>
            </a:endParaRPr>
          </a:p>
        </p:txBody>
      </p:sp>
      <p:sp>
        <p:nvSpPr>
          <p:cNvPr id="5" name="Rectangle 4"/>
          <p:cNvSpPr/>
          <p:nvPr/>
        </p:nvSpPr>
        <p:spPr>
          <a:xfrm>
            <a:off x="838199" y="1690688"/>
            <a:ext cx="10967113" cy="5016758"/>
          </a:xfrm>
          <a:prstGeom prst="rect">
            <a:avLst/>
          </a:prstGeom>
        </p:spPr>
        <p:txBody>
          <a:bodyPr wrap="square">
            <a:spAutoFit/>
          </a:bodyPr>
          <a:lstStyle/>
          <a:p>
            <a:pPr>
              <a:buFont typeface="Arial" panose="020B0604020202020204" pitchFamily="34" charset="0"/>
              <a:buChar char="•"/>
            </a:pPr>
            <a:r>
              <a:rPr lang="en-US" sz="1600" dirty="0">
                <a:solidFill>
                  <a:schemeClr val="bg1"/>
                </a:solidFill>
                <a:latin typeface="Courier New" panose="02070309020205020404" pitchFamily="49" charset="0"/>
                <a:cs typeface="Courier New" panose="02070309020205020404" pitchFamily="49" charset="0"/>
              </a:rPr>
              <a:t>84915 connect </a:t>
            </a:r>
            <a:r>
              <a:rPr lang="en-US" sz="1600" dirty="0" err="1">
                <a:solidFill>
                  <a:schemeClr val="bg1"/>
                </a:solidFill>
                <a:latin typeface="Courier New" panose="02070309020205020404" pitchFamily="49" charset="0"/>
                <a:cs typeface="Courier New" panose="02070309020205020404" pitchFamily="49" charset="0"/>
              </a:rPr>
              <a:t>udp</a:t>
            </a:r>
            <a:r>
              <a:rPr lang="en-US" sz="1600" dirty="0">
                <a:solidFill>
                  <a:schemeClr val="bg1"/>
                </a:solidFill>
                <a:latin typeface="Courier New" panose="02070309020205020404" pitchFamily="49" charset="0"/>
                <a:cs typeface="Courier New" panose="02070309020205020404" pitchFamily="49" charset="0"/>
              </a:rPr>
              <a:t> </a:t>
            </a:r>
            <a:r>
              <a:rPr lang="en-US" sz="1600" dirty="0" smtClean="0">
                <a:solidFill>
                  <a:schemeClr val="bg1"/>
                </a:solidFill>
                <a:latin typeface="Courier New" panose="02070309020205020404" pitchFamily="49" charset="0"/>
                <a:cs typeface="Courier New" panose="02070309020205020404" pitchFamily="49" charset="0"/>
              </a:rPr>
              <a:t>aa.bb.cc.dd:5060 </a:t>
            </a:r>
            <a:r>
              <a:rPr lang="en-US" sz="1600" dirty="0">
                <a:solidFill>
                  <a:schemeClr val="bg1"/>
                </a:solidFill>
                <a:latin typeface="Courier New" panose="02070309020205020404" pitchFamily="49" charset="0"/>
                <a:cs typeface="Courier New" panose="02070309020205020404" pitchFamily="49" charset="0"/>
              </a:rPr>
              <a:t>37.8.60.139:10333</a:t>
            </a:r>
          </a:p>
          <a:p>
            <a:pPr marL="742950" lvl="1" indent="-285750">
              <a:buFont typeface="Arial" panose="020B0604020202020204" pitchFamily="34" charset="0"/>
              <a:buChar char="•"/>
            </a:pPr>
            <a:r>
              <a:rPr lang="en-US" sz="1600" dirty="0" err="1">
                <a:solidFill>
                  <a:schemeClr val="bg1"/>
                </a:solidFill>
                <a:latin typeface="Courier New" panose="02070309020205020404" pitchFamily="49" charset="0"/>
                <a:cs typeface="Courier New" panose="02070309020205020404" pitchFamily="49" charset="0"/>
              </a:rPr>
              <a:t>SipSession</a:t>
            </a:r>
            <a:endParaRPr lang="en-US" sz="1600" dirty="0">
              <a:solidFill>
                <a:schemeClr val="bg1"/>
              </a:solidFill>
              <a:latin typeface="Courier New" panose="02070309020205020404" pitchFamily="49" charset="0"/>
              <a:cs typeface="Courier New" panose="02070309020205020404" pitchFamily="49" charset="0"/>
            </a:endParaRPr>
          </a:p>
          <a:p>
            <a:pPr marL="1143000" lvl="2" indent="-228600">
              <a:buFont typeface="Arial" panose="020B0604020202020204" pitchFamily="34" charset="0"/>
              <a:buChar char="•"/>
            </a:pPr>
            <a:r>
              <a:rPr lang="en-US" sz="1600" dirty="0" smtClean="0">
                <a:solidFill>
                  <a:schemeClr val="bg1"/>
                </a:solidFill>
                <a:latin typeface="Courier New" panose="02070309020205020404" pitchFamily="49" charset="0"/>
                <a:cs typeface="Courier New" panose="02070309020205020404" pitchFamily="49" charset="0"/>
              </a:rPr>
              <a:t>84924 </a:t>
            </a:r>
            <a:r>
              <a:rPr lang="en-US" sz="1600" dirty="0">
                <a:solidFill>
                  <a:schemeClr val="bg1"/>
                </a:solidFill>
                <a:latin typeface="Courier New" panose="02070309020205020404" pitchFamily="49" charset="0"/>
                <a:cs typeface="Courier New" panose="02070309020205020404" pitchFamily="49" charset="0"/>
              </a:rPr>
              <a:t>connect </a:t>
            </a:r>
            <a:r>
              <a:rPr lang="en-US" sz="1600" dirty="0" err="1">
                <a:solidFill>
                  <a:schemeClr val="bg1"/>
                </a:solidFill>
                <a:latin typeface="Courier New" panose="02070309020205020404" pitchFamily="49" charset="0"/>
                <a:cs typeface="Courier New" panose="02070309020205020404" pitchFamily="49" charset="0"/>
              </a:rPr>
              <a:t>udp</a:t>
            </a:r>
            <a:r>
              <a:rPr lang="en-US" sz="1600" dirty="0">
                <a:solidFill>
                  <a:schemeClr val="bg1"/>
                </a:solidFill>
                <a:latin typeface="Courier New" panose="02070309020205020404" pitchFamily="49" charset="0"/>
                <a:cs typeface="Courier New" panose="02070309020205020404" pitchFamily="49" charset="0"/>
              </a:rPr>
              <a:t> </a:t>
            </a:r>
            <a:r>
              <a:rPr lang="en-US" sz="1600" dirty="0" smtClean="0">
                <a:solidFill>
                  <a:schemeClr val="bg1"/>
                </a:solidFill>
                <a:latin typeface="Courier New" panose="02070309020205020404" pitchFamily="49" charset="0"/>
                <a:cs typeface="Courier New" panose="02070309020205020404" pitchFamily="49" charset="0"/>
              </a:rPr>
              <a:t>aa.bb.cc.dd:5060 </a:t>
            </a:r>
            <a:r>
              <a:rPr lang="en-US" sz="1600" dirty="0">
                <a:solidFill>
                  <a:schemeClr val="bg1"/>
                </a:solidFill>
                <a:latin typeface="Courier New" panose="02070309020205020404" pitchFamily="49" charset="0"/>
                <a:cs typeface="Courier New" panose="02070309020205020404" pitchFamily="49" charset="0"/>
              </a:rPr>
              <a:t>37.8.60.139:10333</a:t>
            </a:r>
          </a:p>
          <a:p>
            <a:pPr marL="1600200" lvl="3" indent="-228600">
              <a:buFont typeface="Arial" panose="020B0604020202020204" pitchFamily="34" charset="0"/>
              <a:buChar char="•"/>
            </a:pPr>
            <a:r>
              <a:rPr lang="en-US" sz="1600" dirty="0" err="1">
                <a:solidFill>
                  <a:schemeClr val="bg1"/>
                </a:solidFill>
                <a:latin typeface="Courier New" panose="02070309020205020404" pitchFamily="49" charset="0"/>
                <a:cs typeface="Courier New" panose="02070309020205020404" pitchFamily="49" charset="0"/>
              </a:rPr>
              <a:t>SipCall</a:t>
            </a:r>
            <a:endParaRPr lang="en-US" sz="1600" dirty="0">
              <a:solidFill>
                <a:schemeClr val="bg1"/>
              </a:solidFill>
              <a:latin typeface="Courier New" panose="02070309020205020404" pitchFamily="49" charset="0"/>
              <a:cs typeface="Courier New" panose="02070309020205020404" pitchFamily="49" charset="0"/>
            </a:endParaRPr>
          </a:p>
          <a:p>
            <a:pPr marL="2057400" lvl="4" indent="-228600">
              <a:buFont typeface="Arial" panose="020B0604020202020204" pitchFamily="34" charset="0"/>
              <a:buChar char="•"/>
            </a:pPr>
            <a:r>
              <a:rPr lang="en-US" sz="1600" dirty="0">
                <a:solidFill>
                  <a:schemeClr val="bg1"/>
                </a:solidFill>
                <a:latin typeface="Courier New" panose="02070309020205020404" pitchFamily="49" charset="0"/>
                <a:cs typeface="Courier New" panose="02070309020205020404" pitchFamily="49" charset="0"/>
              </a:rPr>
              <a:t>method: 'INVITE' ['15cc96cbd91666cb1a659b7e62717201'] ('</a:t>
            </a:r>
            <a:r>
              <a:rPr lang="en-US" sz="1600" dirty="0" err="1">
                <a:solidFill>
                  <a:schemeClr val="bg1"/>
                </a:solidFill>
                <a:latin typeface="Courier New" panose="02070309020205020404" pitchFamily="49" charset="0"/>
                <a:cs typeface="Courier New" panose="02070309020205020404" pitchFamily="49" charset="0"/>
              </a:rPr>
              <a:t>sipcli</a:t>
            </a:r>
            <a:r>
              <a:rPr lang="en-US" sz="1600" dirty="0">
                <a:solidFill>
                  <a:schemeClr val="bg1"/>
                </a:solidFill>
                <a:latin typeface="Courier New" panose="02070309020205020404" pitchFamily="49" charset="0"/>
                <a:cs typeface="Courier New" panose="02070309020205020404" pitchFamily="49" charset="0"/>
              </a:rPr>
              <a:t>/v1.8')</a:t>
            </a:r>
          </a:p>
          <a:p>
            <a:pPr marL="2514600" lvl="5" indent="-228600">
              <a:buFont typeface="Arial" panose="020B0604020202020204" pitchFamily="34" charset="0"/>
              <a:buChar char="•"/>
            </a:pPr>
            <a:r>
              <a:rPr lang="en-US" sz="1600" dirty="0" err="1">
                <a:solidFill>
                  <a:schemeClr val="bg1"/>
                </a:solidFill>
                <a:latin typeface="Courier New" panose="02070309020205020404" pitchFamily="49" charset="0"/>
                <a:cs typeface="Courier New" panose="02070309020205020404" pitchFamily="49" charset="0"/>
              </a:rPr>
              <a:t>addr</a:t>
            </a:r>
            <a:r>
              <a:rPr lang="en-US" sz="1600" dirty="0">
                <a:solidFill>
                  <a:schemeClr val="bg1"/>
                </a:solidFill>
                <a:latin typeface="Courier New" panose="02070309020205020404" pitchFamily="49" charset="0"/>
                <a:cs typeface="Courier New" panose="02070309020205020404" pitchFamily="49" charset="0"/>
              </a:rPr>
              <a:t>: &lt;</a:t>
            </a:r>
            <a:r>
              <a:rPr lang="en-US" sz="1600" b="1" dirty="0">
                <a:solidFill>
                  <a:srgbClr val="FF0000"/>
                </a:solidFill>
                <a:latin typeface="Courier New" panose="02070309020205020404" pitchFamily="49" charset="0"/>
                <a:cs typeface="Courier New" panose="02070309020205020404" pitchFamily="49" charset="0"/>
              </a:rPr>
              <a:t>90</a:t>
            </a:r>
            <a:r>
              <a:rPr lang="en-US" sz="1600" dirty="0">
                <a:solidFill>
                  <a:schemeClr val="bg1"/>
                </a:solidFill>
                <a:latin typeface="Courier New" panose="02070309020205020404" pitchFamily="49" charset="0"/>
                <a:cs typeface="Courier New" panose="02070309020205020404" pitchFamily="49" charset="0"/>
              </a:rPr>
              <a:t>0972597738881&gt; </a:t>
            </a:r>
            <a:r>
              <a:rPr lang="en-US" sz="1600" dirty="0" smtClean="0">
                <a:solidFill>
                  <a:schemeClr val="bg1"/>
                </a:solidFill>
                <a:latin typeface="Courier New" panose="02070309020205020404" pitchFamily="49" charset="0"/>
                <a:cs typeface="Courier New" panose="02070309020205020404" pitchFamily="49" charset="0"/>
              </a:rPr>
              <a:t>sip:900972597738881@aa.bb.cc.dd</a:t>
            </a:r>
            <a:endParaRPr lang="en-US" sz="1600" dirty="0">
              <a:solidFill>
                <a:schemeClr val="bg1"/>
              </a:solidFill>
              <a:latin typeface="Courier New" panose="02070309020205020404" pitchFamily="49" charset="0"/>
              <a:cs typeface="Courier New" panose="02070309020205020404" pitchFamily="49" charset="0"/>
            </a:endParaRPr>
          </a:p>
          <a:p>
            <a:pPr marL="2514600" lvl="5" indent="-228600">
              <a:buFont typeface="Arial" panose="020B0604020202020204" pitchFamily="34" charset="0"/>
              <a:buChar char="•"/>
            </a:pPr>
            <a:r>
              <a:rPr lang="en-US" sz="1600" dirty="0">
                <a:solidFill>
                  <a:schemeClr val="bg1"/>
                </a:solidFill>
                <a:latin typeface="Courier New" panose="02070309020205020404" pitchFamily="49" charset="0"/>
                <a:cs typeface="Courier New" panose="02070309020205020404" pitchFamily="49" charset="0"/>
              </a:rPr>
              <a:t>to: &lt;900972597738881&gt; </a:t>
            </a:r>
            <a:r>
              <a:rPr lang="en-US" sz="1600" dirty="0" smtClean="0">
                <a:solidFill>
                  <a:schemeClr val="bg1"/>
                </a:solidFill>
                <a:latin typeface="Courier New" panose="02070309020205020404" pitchFamily="49" charset="0"/>
                <a:cs typeface="Courier New" panose="02070309020205020404" pitchFamily="49" charset="0"/>
              </a:rPr>
              <a:t>sip:900972597738881@aa.bb.cc.dd</a:t>
            </a:r>
            <a:endParaRPr lang="en-US" sz="1600" dirty="0">
              <a:solidFill>
                <a:schemeClr val="bg1"/>
              </a:solidFill>
              <a:latin typeface="Courier New" panose="02070309020205020404" pitchFamily="49" charset="0"/>
              <a:cs typeface="Courier New" panose="02070309020205020404" pitchFamily="49" charset="0"/>
            </a:endParaRPr>
          </a:p>
          <a:p>
            <a:pPr marL="2514600" lvl="5" indent="-228600">
              <a:buFont typeface="Arial" panose="020B0604020202020204" pitchFamily="34" charset="0"/>
              <a:buChar char="•"/>
            </a:pPr>
            <a:r>
              <a:rPr lang="en-US" sz="1600" dirty="0">
                <a:solidFill>
                  <a:schemeClr val="bg1"/>
                </a:solidFill>
                <a:latin typeface="Courier New" panose="02070309020205020404" pitchFamily="49" charset="0"/>
                <a:cs typeface="Courier New" panose="02070309020205020404" pitchFamily="49" charset="0"/>
              </a:rPr>
              <a:t>from: &lt;100&gt; </a:t>
            </a:r>
            <a:r>
              <a:rPr lang="en-US" sz="1600" dirty="0" smtClean="0">
                <a:solidFill>
                  <a:schemeClr val="bg1"/>
                </a:solidFill>
                <a:latin typeface="Courier New" panose="02070309020205020404" pitchFamily="49" charset="0"/>
                <a:cs typeface="Courier New" panose="02070309020205020404" pitchFamily="49" charset="0"/>
              </a:rPr>
              <a:t>sip:100@aa.bb.cc.dd</a:t>
            </a:r>
            <a:endParaRPr lang="en-US" sz="1600" dirty="0">
              <a:solidFill>
                <a:schemeClr val="bg1"/>
              </a:solidFill>
              <a:latin typeface="Courier New" panose="02070309020205020404" pitchFamily="49" charset="0"/>
              <a:cs typeface="Courier New" panose="02070309020205020404" pitchFamily="49" charset="0"/>
            </a:endParaRPr>
          </a:p>
          <a:p>
            <a:pPr marL="1143000" lvl="2" indent="-228600">
              <a:buFont typeface="Arial" panose="020B0604020202020204" pitchFamily="34" charset="0"/>
              <a:buChar char="•"/>
            </a:pPr>
            <a:r>
              <a:rPr lang="en-US" sz="1600" dirty="0">
                <a:solidFill>
                  <a:schemeClr val="bg1"/>
                </a:solidFill>
                <a:latin typeface="Courier New" panose="02070309020205020404" pitchFamily="49" charset="0"/>
                <a:cs typeface="Courier New" panose="02070309020205020404" pitchFamily="49" charset="0"/>
              </a:rPr>
              <a:t>84922 connect </a:t>
            </a:r>
            <a:r>
              <a:rPr lang="en-US" sz="1600" dirty="0" err="1">
                <a:solidFill>
                  <a:schemeClr val="bg1"/>
                </a:solidFill>
                <a:latin typeface="Courier New" panose="02070309020205020404" pitchFamily="49" charset="0"/>
                <a:cs typeface="Courier New" panose="02070309020205020404" pitchFamily="49" charset="0"/>
              </a:rPr>
              <a:t>udp</a:t>
            </a:r>
            <a:r>
              <a:rPr lang="en-US" sz="1600" dirty="0">
                <a:solidFill>
                  <a:schemeClr val="bg1"/>
                </a:solidFill>
                <a:latin typeface="Courier New" panose="02070309020205020404" pitchFamily="49" charset="0"/>
                <a:cs typeface="Courier New" panose="02070309020205020404" pitchFamily="49" charset="0"/>
              </a:rPr>
              <a:t> </a:t>
            </a:r>
            <a:r>
              <a:rPr lang="en-US" sz="1600" dirty="0" smtClean="0">
                <a:solidFill>
                  <a:schemeClr val="bg1"/>
                </a:solidFill>
                <a:latin typeface="Courier New" panose="02070309020205020404" pitchFamily="49" charset="0"/>
                <a:cs typeface="Courier New" panose="02070309020205020404" pitchFamily="49" charset="0"/>
              </a:rPr>
              <a:t>aa.bb.cc.dd:5060 </a:t>
            </a:r>
            <a:r>
              <a:rPr lang="en-US" sz="1600" dirty="0">
                <a:solidFill>
                  <a:schemeClr val="bg1"/>
                </a:solidFill>
                <a:latin typeface="Courier New" panose="02070309020205020404" pitchFamily="49" charset="0"/>
                <a:cs typeface="Courier New" panose="02070309020205020404" pitchFamily="49" charset="0"/>
              </a:rPr>
              <a:t>37.8.60.139:10333</a:t>
            </a:r>
          </a:p>
          <a:p>
            <a:pPr marL="1600200" lvl="3" indent="-228600">
              <a:buFont typeface="Arial" panose="020B0604020202020204" pitchFamily="34" charset="0"/>
              <a:buChar char="•"/>
            </a:pPr>
            <a:r>
              <a:rPr lang="en-US" sz="1600" dirty="0" err="1">
                <a:solidFill>
                  <a:schemeClr val="bg1"/>
                </a:solidFill>
                <a:latin typeface="Courier New" panose="02070309020205020404" pitchFamily="49" charset="0"/>
                <a:cs typeface="Courier New" panose="02070309020205020404" pitchFamily="49" charset="0"/>
              </a:rPr>
              <a:t>SipCall</a:t>
            </a:r>
            <a:endParaRPr lang="en-US" sz="1600" dirty="0">
              <a:solidFill>
                <a:schemeClr val="bg1"/>
              </a:solidFill>
              <a:latin typeface="Courier New" panose="02070309020205020404" pitchFamily="49" charset="0"/>
              <a:cs typeface="Courier New" panose="02070309020205020404" pitchFamily="49" charset="0"/>
            </a:endParaRPr>
          </a:p>
          <a:p>
            <a:pPr marL="2057400" lvl="4" indent="-228600">
              <a:buFont typeface="Arial" panose="020B0604020202020204" pitchFamily="34" charset="0"/>
              <a:buChar char="•"/>
            </a:pPr>
            <a:r>
              <a:rPr lang="en-US" sz="1600" dirty="0">
                <a:solidFill>
                  <a:schemeClr val="bg1"/>
                </a:solidFill>
                <a:latin typeface="Courier New" panose="02070309020205020404" pitchFamily="49" charset="0"/>
                <a:cs typeface="Courier New" panose="02070309020205020404" pitchFamily="49" charset="0"/>
              </a:rPr>
              <a:t>method: 'INVITE' ['d2cdb9b25633d0b837598508ab6a3c5c'] ('</a:t>
            </a:r>
            <a:r>
              <a:rPr lang="en-US" sz="1600" dirty="0" err="1">
                <a:solidFill>
                  <a:schemeClr val="bg1"/>
                </a:solidFill>
                <a:latin typeface="Courier New" panose="02070309020205020404" pitchFamily="49" charset="0"/>
                <a:cs typeface="Courier New" panose="02070309020205020404" pitchFamily="49" charset="0"/>
              </a:rPr>
              <a:t>sipcli</a:t>
            </a:r>
            <a:r>
              <a:rPr lang="en-US" sz="1600" dirty="0">
                <a:solidFill>
                  <a:schemeClr val="bg1"/>
                </a:solidFill>
                <a:latin typeface="Courier New" panose="02070309020205020404" pitchFamily="49" charset="0"/>
                <a:cs typeface="Courier New" panose="02070309020205020404" pitchFamily="49" charset="0"/>
              </a:rPr>
              <a:t>/v1.8')</a:t>
            </a:r>
          </a:p>
          <a:p>
            <a:pPr marL="2514600" lvl="5" indent="-228600">
              <a:buFont typeface="Arial" panose="020B0604020202020204" pitchFamily="34" charset="0"/>
              <a:buChar char="•"/>
            </a:pPr>
            <a:r>
              <a:rPr lang="en-US" sz="1600" dirty="0" err="1">
                <a:solidFill>
                  <a:schemeClr val="bg1"/>
                </a:solidFill>
                <a:latin typeface="Courier New" panose="02070309020205020404" pitchFamily="49" charset="0"/>
                <a:cs typeface="Courier New" panose="02070309020205020404" pitchFamily="49" charset="0"/>
              </a:rPr>
              <a:t>addr</a:t>
            </a:r>
            <a:r>
              <a:rPr lang="en-US" sz="1600" dirty="0">
                <a:solidFill>
                  <a:schemeClr val="bg1"/>
                </a:solidFill>
                <a:latin typeface="Courier New" panose="02070309020205020404" pitchFamily="49" charset="0"/>
                <a:cs typeface="Courier New" panose="02070309020205020404" pitchFamily="49" charset="0"/>
              </a:rPr>
              <a:t>: &lt;</a:t>
            </a:r>
            <a:r>
              <a:rPr lang="en-US" sz="1600" b="1" dirty="0">
                <a:solidFill>
                  <a:srgbClr val="FF0000"/>
                </a:solidFill>
                <a:latin typeface="Courier New" panose="02070309020205020404" pitchFamily="49" charset="0"/>
                <a:cs typeface="Courier New" panose="02070309020205020404" pitchFamily="49" charset="0"/>
              </a:rPr>
              <a:t>81</a:t>
            </a:r>
            <a:r>
              <a:rPr lang="en-US" sz="1600" dirty="0">
                <a:solidFill>
                  <a:schemeClr val="bg1"/>
                </a:solidFill>
                <a:latin typeface="Courier New" panose="02070309020205020404" pitchFamily="49" charset="0"/>
                <a:cs typeface="Courier New" panose="02070309020205020404" pitchFamily="49" charset="0"/>
              </a:rPr>
              <a:t>0972597738881&gt; </a:t>
            </a:r>
            <a:r>
              <a:rPr lang="en-US" sz="1600" dirty="0" smtClean="0">
                <a:solidFill>
                  <a:schemeClr val="bg1"/>
                </a:solidFill>
                <a:latin typeface="Courier New" panose="02070309020205020404" pitchFamily="49" charset="0"/>
                <a:cs typeface="Courier New" panose="02070309020205020404" pitchFamily="49" charset="0"/>
              </a:rPr>
              <a:t>sip:810972597738881@aa.bb.cc.dd</a:t>
            </a:r>
            <a:endParaRPr lang="en-US" sz="1600" dirty="0">
              <a:solidFill>
                <a:schemeClr val="bg1"/>
              </a:solidFill>
              <a:latin typeface="Courier New" panose="02070309020205020404" pitchFamily="49" charset="0"/>
              <a:cs typeface="Courier New" panose="02070309020205020404" pitchFamily="49" charset="0"/>
            </a:endParaRPr>
          </a:p>
          <a:p>
            <a:pPr marL="2514600" lvl="5" indent="-228600">
              <a:buFont typeface="Arial" panose="020B0604020202020204" pitchFamily="34" charset="0"/>
              <a:buChar char="•"/>
            </a:pPr>
            <a:r>
              <a:rPr lang="en-US" sz="1600" dirty="0">
                <a:solidFill>
                  <a:schemeClr val="bg1"/>
                </a:solidFill>
                <a:latin typeface="Courier New" panose="02070309020205020404" pitchFamily="49" charset="0"/>
                <a:cs typeface="Courier New" panose="02070309020205020404" pitchFamily="49" charset="0"/>
              </a:rPr>
              <a:t>to: &lt;810972597738881&gt; </a:t>
            </a:r>
            <a:r>
              <a:rPr lang="en-US" sz="1600" dirty="0" smtClean="0">
                <a:solidFill>
                  <a:schemeClr val="bg1"/>
                </a:solidFill>
                <a:latin typeface="Courier New" panose="02070309020205020404" pitchFamily="49" charset="0"/>
                <a:cs typeface="Courier New" panose="02070309020205020404" pitchFamily="49" charset="0"/>
              </a:rPr>
              <a:t>sip:810972597738881@aa.bb.cc.dd</a:t>
            </a:r>
            <a:endParaRPr lang="en-US" sz="1600" dirty="0">
              <a:solidFill>
                <a:schemeClr val="bg1"/>
              </a:solidFill>
              <a:latin typeface="Courier New" panose="02070309020205020404" pitchFamily="49" charset="0"/>
              <a:cs typeface="Courier New" panose="02070309020205020404" pitchFamily="49" charset="0"/>
            </a:endParaRPr>
          </a:p>
          <a:p>
            <a:pPr marL="2514600" lvl="5" indent="-228600">
              <a:buFont typeface="Arial" panose="020B0604020202020204" pitchFamily="34" charset="0"/>
              <a:buChar char="•"/>
            </a:pPr>
            <a:r>
              <a:rPr lang="en-US" sz="1600" dirty="0">
                <a:solidFill>
                  <a:schemeClr val="bg1"/>
                </a:solidFill>
                <a:latin typeface="Courier New" panose="02070309020205020404" pitchFamily="49" charset="0"/>
                <a:cs typeface="Courier New" panose="02070309020205020404" pitchFamily="49" charset="0"/>
              </a:rPr>
              <a:t>from: &lt;100&gt; </a:t>
            </a:r>
            <a:r>
              <a:rPr lang="en-US" sz="1600" dirty="0" smtClean="0">
                <a:solidFill>
                  <a:schemeClr val="bg1"/>
                </a:solidFill>
                <a:latin typeface="Courier New" panose="02070309020205020404" pitchFamily="49" charset="0"/>
                <a:cs typeface="Courier New" panose="02070309020205020404" pitchFamily="49" charset="0"/>
              </a:rPr>
              <a:t>sip:100@aa.bb.cc.dd</a:t>
            </a:r>
            <a:endParaRPr lang="en-US" sz="1600" dirty="0">
              <a:solidFill>
                <a:schemeClr val="bg1"/>
              </a:solidFill>
              <a:latin typeface="Courier New" panose="02070309020205020404" pitchFamily="49" charset="0"/>
              <a:cs typeface="Courier New" panose="02070309020205020404" pitchFamily="49" charset="0"/>
            </a:endParaRPr>
          </a:p>
          <a:p>
            <a:pPr marL="1143000" lvl="2" indent="-228600">
              <a:buFont typeface="Arial" panose="020B0604020202020204" pitchFamily="34" charset="0"/>
              <a:buChar char="•"/>
            </a:pPr>
            <a:r>
              <a:rPr lang="en-US" sz="1600" dirty="0">
                <a:solidFill>
                  <a:schemeClr val="bg1"/>
                </a:solidFill>
                <a:latin typeface="Courier New" panose="02070309020205020404" pitchFamily="49" charset="0"/>
                <a:cs typeface="Courier New" panose="02070309020205020404" pitchFamily="49" charset="0"/>
              </a:rPr>
              <a:t>84916 connect </a:t>
            </a:r>
            <a:r>
              <a:rPr lang="en-US" sz="1600" dirty="0" err="1">
                <a:solidFill>
                  <a:schemeClr val="bg1"/>
                </a:solidFill>
                <a:latin typeface="Courier New" panose="02070309020205020404" pitchFamily="49" charset="0"/>
                <a:cs typeface="Courier New" panose="02070309020205020404" pitchFamily="49" charset="0"/>
              </a:rPr>
              <a:t>udp</a:t>
            </a:r>
            <a:r>
              <a:rPr lang="en-US" sz="1600" dirty="0">
                <a:solidFill>
                  <a:schemeClr val="bg1"/>
                </a:solidFill>
                <a:latin typeface="Courier New" panose="02070309020205020404" pitchFamily="49" charset="0"/>
                <a:cs typeface="Courier New" panose="02070309020205020404" pitchFamily="49" charset="0"/>
              </a:rPr>
              <a:t> </a:t>
            </a:r>
            <a:r>
              <a:rPr lang="en-US" sz="1600" dirty="0" smtClean="0">
                <a:solidFill>
                  <a:schemeClr val="bg1"/>
                </a:solidFill>
                <a:latin typeface="Courier New" panose="02070309020205020404" pitchFamily="49" charset="0"/>
                <a:cs typeface="Courier New" panose="02070309020205020404" pitchFamily="49" charset="0"/>
              </a:rPr>
              <a:t>aa.bb.cc.dd:5060 </a:t>
            </a:r>
            <a:r>
              <a:rPr lang="en-US" sz="1600" dirty="0">
                <a:solidFill>
                  <a:schemeClr val="bg1"/>
                </a:solidFill>
                <a:latin typeface="Courier New" panose="02070309020205020404" pitchFamily="49" charset="0"/>
                <a:cs typeface="Courier New" panose="02070309020205020404" pitchFamily="49" charset="0"/>
              </a:rPr>
              <a:t>37.8.60.139:10333</a:t>
            </a:r>
          </a:p>
          <a:p>
            <a:pPr marL="1600200" lvl="3" indent="-228600">
              <a:buFont typeface="Arial" panose="020B0604020202020204" pitchFamily="34" charset="0"/>
              <a:buChar char="•"/>
            </a:pPr>
            <a:r>
              <a:rPr lang="en-US" sz="1600" dirty="0" err="1">
                <a:solidFill>
                  <a:schemeClr val="bg1"/>
                </a:solidFill>
                <a:latin typeface="Courier New" panose="02070309020205020404" pitchFamily="49" charset="0"/>
                <a:cs typeface="Courier New" panose="02070309020205020404" pitchFamily="49" charset="0"/>
              </a:rPr>
              <a:t>SipCall</a:t>
            </a:r>
            <a:endParaRPr lang="en-US" sz="1600" dirty="0">
              <a:solidFill>
                <a:schemeClr val="bg1"/>
              </a:solidFill>
              <a:latin typeface="Courier New" panose="02070309020205020404" pitchFamily="49" charset="0"/>
              <a:cs typeface="Courier New" panose="02070309020205020404" pitchFamily="49" charset="0"/>
            </a:endParaRPr>
          </a:p>
          <a:p>
            <a:pPr marL="2057400" lvl="4" indent="-228600">
              <a:buFont typeface="Arial" panose="020B0604020202020204" pitchFamily="34" charset="0"/>
              <a:buChar char="•"/>
            </a:pPr>
            <a:r>
              <a:rPr lang="en-US" sz="1600" dirty="0">
                <a:solidFill>
                  <a:schemeClr val="bg1"/>
                </a:solidFill>
                <a:latin typeface="Courier New" panose="02070309020205020404" pitchFamily="49" charset="0"/>
                <a:cs typeface="Courier New" panose="02070309020205020404" pitchFamily="49" charset="0"/>
              </a:rPr>
              <a:t>method: 'INVITE' ['c995784f5bd07515b910c41202dcbffa'] ('</a:t>
            </a:r>
            <a:r>
              <a:rPr lang="en-US" sz="1600" dirty="0" err="1">
                <a:solidFill>
                  <a:schemeClr val="bg1"/>
                </a:solidFill>
                <a:latin typeface="Courier New" panose="02070309020205020404" pitchFamily="49" charset="0"/>
                <a:cs typeface="Courier New" panose="02070309020205020404" pitchFamily="49" charset="0"/>
              </a:rPr>
              <a:t>sipcli</a:t>
            </a:r>
            <a:r>
              <a:rPr lang="en-US" sz="1600" dirty="0">
                <a:solidFill>
                  <a:schemeClr val="bg1"/>
                </a:solidFill>
                <a:latin typeface="Courier New" panose="02070309020205020404" pitchFamily="49" charset="0"/>
                <a:cs typeface="Courier New" panose="02070309020205020404" pitchFamily="49" charset="0"/>
              </a:rPr>
              <a:t>/v1.8')</a:t>
            </a:r>
          </a:p>
          <a:p>
            <a:pPr marL="2514600" lvl="5" indent="-228600">
              <a:buFont typeface="Arial" panose="020B0604020202020204" pitchFamily="34" charset="0"/>
              <a:buChar char="•"/>
            </a:pPr>
            <a:r>
              <a:rPr lang="en-US" sz="1600" dirty="0" err="1">
                <a:solidFill>
                  <a:schemeClr val="bg1"/>
                </a:solidFill>
                <a:latin typeface="Courier New" panose="02070309020205020404" pitchFamily="49" charset="0"/>
                <a:cs typeface="Courier New" panose="02070309020205020404" pitchFamily="49" charset="0"/>
              </a:rPr>
              <a:t>addr</a:t>
            </a:r>
            <a:r>
              <a:rPr lang="en-US" sz="1600" dirty="0">
                <a:solidFill>
                  <a:schemeClr val="bg1"/>
                </a:solidFill>
                <a:latin typeface="Courier New" panose="02070309020205020404" pitchFamily="49" charset="0"/>
                <a:cs typeface="Courier New" panose="02070309020205020404" pitchFamily="49" charset="0"/>
              </a:rPr>
              <a:t>: &lt;</a:t>
            </a:r>
            <a:r>
              <a:rPr lang="en-US" sz="1600" b="1" dirty="0">
                <a:solidFill>
                  <a:srgbClr val="FF0000"/>
                </a:solidFill>
                <a:latin typeface="Courier New" panose="02070309020205020404" pitchFamily="49" charset="0"/>
                <a:cs typeface="Courier New" panose="02070309020205020404" pitchFamily="49" charset="0"/>
              </a:rPr>
              <a:t>00</a:t>
            </a:r>
            <a:r>
              <a:rPr lang="en-US" sz="1600" dirty="0">
                <a:solidFill>
                  <a:schemeClr val="bg1"/>
                </a:solidFill>
                <a:latin typeface="Courier New" panose="02070309020205020404" pitchFamily="49" charset="0"/>
                <a:cs typeface="Courier New" panose="02070309020205020404" pitchFamily="49" charset="0"/>
              </a:rPr>
              <a:t>0972597738881&gt; </a:t>
            </a:r>
            <a:r>
              <a:rPr lang="en-US" sz="1600" dirty="0" smtClean="0">
                <a:solidFill>
                  <a:schemeClr val="bg1"/>
                </a:solidFill>
                <a:latin typeface="Courier New" panose="02070309020205020404" pitchFamily="49" charset="0"/>
                <a:cs typeface="Courier New" panose="02070309020205020404" pitchFamily="49" charset="0"/>
              </a:rPr>
              <a:t>sip:000972597738881@aa.bb.cc.dd</a:t>
            </a:r>
            <a:endParaRPr lang="en-US" sz="1600" dirty="0">
              <a:solidFill>
                <a:schemeClr val="bg1"/>
              </a:solidFill>
              <a:latin typeface="Courier New" panose="02070309020205020404" pitchFamily="49" charset="0"/>
              <a:cs typeface="Courier New" panose="02070309020205020404" pitchFamily="49" charset="0"/>
            </a:endParaRPr>
          </a:p>
          <a:p>
            <a:pPr marL="2514600" lvl="5" indent="-228600">
              <a:buFont typeface="Arial" panose="020B0604020202020204" pitchFamily="34" charset="0"/>
              <a:buChar char="•"/>
            </a:pPr>
            <a:r>
              <a:rPr lang="en-US" sz="1600" dirty="0">
                <a:solidFill>
                  <a:schemeClr val="bg1"/>
                </a:solidFill>
                <a:latin typeface="Courier New" panose="02070309020205020404" pitchFamily="49" charset="0"/>
                <a:cs typeface="Courier New" panose="02070309020205020404" pitchFamily="49" charset="0"/>
              </a:rPr>
              <a:t>to: &lt;000972597738881&gt; </a:t>
            </a:r>
            <a:r>
              <a:rPr lang="en-US" sz="1600" dirty="0" smtClean="0">
                <a:solidFill>
                  <a:schemeClr val="bg1"/>
                </a:solidFill>
                <a:latin typeface="Courier New" panose="02070309020205020404" pitchFamily="49" charset="0"/>
                <a:cs typeface="Courier New" panose="02070309020205020404" pitchFamily="49" charset="0"/>
              </a:rPr>
              <a:t>sip:000972597738881@aa.bb.cc.dd</a:t>
            </a:r>
            <a:endParaRPr lang="en-US" sz="1600" dirty="0">
              <a:solidFill>
                <a:schemeClr val="bg1"/>
              </a:solidFill>
              <a:latin typeface="Courier New" panose="02070309020205020404" pitchFamily="49" charset="0"/>
              <a:cs typeface="Courier New" panose="02070309020205020404" pitchFamily="49" charset="0"/>
            </a:endParaRPr>
          </a:p>
          <a:p>
            <a:pPr marL="2514600" lvl="5" indent="-228600">
              <a:buFont typeface="Arial" panose="020B0604020202020204" pitchFamily="34" charset="0"/>
              <a:buChar char="•"/>
            </a:pPr>
            <a:r>
              <a:rPr lang="en-US" sz="1600" dirty="0">
                <a:solidFill>
                  <a:schemeClr val="bg1"/>
                </a:solidFill>
                <a:latin typeface="Courier New" panose="02070309020205020404" pitchFamily="49" charset="0"/>
                <a:cs typeface="Courier New" panose="02070309020205020404" pitchFamily="49" charset="0"/>
              </a:rPr>
              <a:t>from: &lt;100&gt; </a:t>
            </a:r>
            <a:r>
              <a:rPr lang="en-US" sz="1600" dirty="0" smtClean="0">
                <a:solidFill>
                  <a:schemeClr val="bg1"/>
                </a:solidFill>
                <a:latin typeface="Courier New" panose="02070309020205020404" pitchFamily="49" charset="0"/>
                <a:cs typeface="Courier New" panose="02070309020205020404" pitchFamily="49" charset="0"/>
              </a:rPr>
              <a:t>sip:100@aa.bb.cc.dd</a:t>
            </a:r>
            <a:endParaRPr lang="en-US" sz="1600" b="0" i="0" dirty="0">
              <a:solidFill>
                <a:schemeClr val="bg1"/>
              </a:solidFill>
              <a:effectLst/>
              <a:latin typeface="Courier New" panose="02070309020205020404" pitchFamily="49" charset="0"/>
              <a:cs typeface="Courier New" panose="02070309020205020404" pitchFamily="49" charset="0"/>
            </a:endParaRPr>
          </a:p>
        </p:txBody>
      </p:sp>
      <p:sp>
        <p:nvSpPr>
          <p:cNvPr id="6" name="TextBox 5"/>
          <p:cNvSpPr txBox="1"/>
          <p:nvPr/>
        </p:nvSpPr>
        <p:spPr>
          <a:xfrm>
            <a:off x="838198" y="5882185"/>
            <a:ext cx="2292824" cy="646331"/>
          </a:xfrm>
          <a:prstGeom prst="rect">
            <a:avLst/>
          </a:prstGeom>
          <a:noFill/>
        </p:spPr>
        <p:txBody>
          <a:bodyPr wrap="square" rtlCol="0">
            <a:spAutoFit/>
          </a:bodyPr>
          <a:lstStyle/>
          <a:p>
            <a:r>
              <a:rPr lang="en-US" dirty="0" err="1" smtClean="0">
                <a:solidFill>
                  <a:srgbClr val="FFFF00"/>
                </a:solidFill>
              </a:rPr>
              <a:t>Jawwal</a:t>
            </a:r>
            <a:r>
              <a:rPr lang="en-US" dirty="0" smtClean="0">
                <a:solidFill>
                  <a:srgbClr val="FFFF00"/>
                </a:solidFill>
              </a:rPr>
              <a:t> Cellular, Palestinian Territories</a:t>
            </a:r>
            <a:endParaRPr lang="en-US" dirty="0">
              <a:solidFill>
                <a:srgbClr val="FFFF00"/>
              </a:solidFill>
            </a:endParaRPr>
          </a:p>
        </p:txBody>
      </p:sp>
      <p:sp>
        <p:nvSpPr>
          <p:cNvPr id="7" name="Rectangle 6"/>
          <p:cNvSpPr/>
          <p:nvPr/>
        </p:nvSpPr>
        <p:spPr>
          <a:xfrm>
            <a:off x="4667534" y="5882185"/>
            <a:ext cx="614150" cy="232012"/>
          </a:xfrm>
          <a:prstGeom prst="rect">
            <a:avLst/>
          </a:prstGeom>
          <a:noFill/>
          <a:ln w="254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323075" y="5133833"/>
            <a:ext cx="1417093" cy="270680"/>
          </a:xfrm>
          <a:prstGeom prst="rect">
            <a:avLst/>
          </a:prstGeom>
          <a:noFill/>
          <a:ln w="254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7740168" y="4848032"/>
            <a:ext cx="4125038" cy="369332"/>
          </a:xfrm>
          <a:prstGeom prst="rect">
            <a:avLst/>
          </a:prstGeom>
          <a:noFill/>
        </p:spPr>
        <p:txBody>
          <a:bodyPr wrap="square" rtlCol="0">
            <a:spAutoFit/>
          </a:bodyPr>
          <a:lstStyle/>
          <a:p>
            <a:r>
              <a:rPr lang="en-US" dirty="0" smtClean="0">
                <a:solidFill>
                  <a:srgbClr val="FFFF00"/>
                </a:solidFill>
              </a:rPr>
              <a:t>“Palestinian Internet Services” (ripe.net)</a:t>
            </a:r>
            <a:endParaRPr lang="en-US" dirty="0">
              <a:solidFill>
                <a:srgbClr val="FFFF00"/>
              </a:solidFill>
            </a:endParaRPr>
          </a:p>
        </p:txBody>
      </p:sp>
    </p:spTree>
    <p:extLst>
      <p:ext uri="{BB962C8B-B14F-4D97-AF65-F5344CB8AC3E}">
        <p14:creationId xmlns:p14="http://schemas.microsoft.com/office/powerpoint/2010/main" val="424862571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SIP Attack Tools</a:t>
            </a:r>
            <a:endParaRPr lang="en-US" b="1" dirty="0"/>
          </a:p>
        </p:txBody>
      </p:sp>
      <p:graphicFrame>
        <p:nvGraphicFramePr>
          <p:cNvPr id="7" name="Chart 6"/>
          <p:cNvGraphicFramePr>
            <a:graphicFrameLocks/>
          </p:cNvGraphicFramePr>
          <p:nvPr>
            <p:extLst>
              <p:ext uri="{D42A27DB-BD31-4B8C-83A1-F6EECF244321}">
                <p14:modId xmlns:p14="http://schemas.microsoft.com/office/powerpoint/2010/main" val="3479902332"/>
              </p:ext>
            </p:extLst>
          </p:nvPr>
        </p:nvGraphicFramePr>
        <p:xfrm>
          <a:off x="3452884" y="805218"/>
          <a:ext cx="8643581" cy="5813947"/>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p:cNvSpPr txBox="1"/>
          <p:nvPr/>
        </p:nvSpPr>
        <p:spPr>
          <a:xfrm>
            <a:off x="278642" y="1581506"/>
            <a:ext cx="4402540" cy="3785652"/>
          </a:xfrm>
          <a:prstGeom prst="rect">
            <a:avLst/>
          </a:prstGeom>
          <a:noFill/>
        </p:spPr>
        <p:txBody>
          <a:bodyPr wrap="square" rtlCol="0">
            <a:spAutoFit/>
          </a:bodyPr>
          <a:lstStyle/>
          <a:p>
            <a:r>
              <a:rPr lang="en-US" sz="2000" b="1" dirty="0" smtClean="0"/>
              <a:t>Top Tools</a:t>
            </a:r>
          </a:p>
          <a:p>
            <a:pPr marL="177800" indent="-177800">
              <a:buFont typeface="Arial" panose="020B0604020202020204" pitchFamily="34" charset="0"/>
              <a:buChar char="•"/>
            </a:pPr>
            <a:r>
              <a:rPr lang="en-US" sz="2000" dirty="0" err="1" smtClean="0"/>
              <a:t>SIPVicious</a:t>
            </a:r>
            <a:r>
              <a:rPr lang="en-US" sz="2000" dirty="0" smtClean="0"/>
              <a:t> aka “friendly-scanner” (previously 99%!)</a:t>
            </a:r>
          </a:p>
          <a:p>
            <a:pPr marL="177800" indent="-177800">
              <a:buFont typeface="Arial" panose="020B0604020202020204" pitchFamily="34" charset="0"/>
              <a:buChar char="•"/>
            </a:pPr>
            <a:r>
              <a:rPr lang="en-US" sz="2000" dirty="0" err="1" smtClean="0"/>
              <a:t>VaxSIPUserAgent</a:t>
            </a:r>
            <a:r>
              <a:rPr lang="en-US" sz="2000" dirty="0" smtClean="0"/>
              <a:t>/3.1</a:t>
            </a:r>
          </a:p>
          <a:p>
            <a:pPr marL="177800" indent="-177800">
              <a:buFont typeface="Arial" panose="020B0604020202020204" pitchFamily="34" charset="0"/>
              <a:buChar char="•"/>
            </a:pPr>
            <a:r>
              <a:rPr lang="en-US" sz="2000" dirty="0" err="1" smtClean="0"/>
              <a:t>Sipcli</a:t>
            </a:r>
            <a:endParaRPr lang="en-US" sz="2000" dirty="0" smtClean="0"/>
          </a:p>
          <a:p>
            <a:pPr marL="177800" indent="-177800">
              <a:buFont typeface="Arial" panose="020B0604020202020204" pitchFamily="34" charset="0"/>
              <a:buChar char="•"/>
            </a:pPr>
            <a:r>
              <a:rPr lang="en-US" sz="2000" dirty="0" err="1" smtClean="0"/>
              <a:t>eyeBeam</a:t>
            </a:r>
            <a:r>
              <a:rPr lang="en-US" sz="2000" dirty="0" smtClean="0"/>
              <a:t> (old cracked version)</a:t>
            </a:r>
          </a:p>
          <a:p>
            <a:endParaRPr lang="en-US" sz="2000" b="1" dirty="0"/>
          </a:p>
          <a:p>
            <a:r>
              <a:rPr lang="en-US" sz="2000" b="1" dirty="0" smtClean="0"/>
              <a:t>Other user-agents of note</a:t>
            </a:r>
          </a:p>
          <a:p>
            <a:r>
              <a:rPr lang="en-US" sz="2000" b="1" dirty="0" smtClean="0"/>
              <a:t>&lt; 0.4% each</a:t>
            </a:r>
          </a:p>
          <a:p>
            <a:pPr marL="177800" indent="-177800">
              <a:buFont typeface="Arial" panose="020B0604020202020204" pitchFamily="34" charset="0"/>
              <a:buChar char="•"/>
            </a:pPr>
            <a:r>
              <a:rPr lang="en-US" sz="2000" dirty="0" err="1" smtClean="0"/>
              <a:t>Nmap</a:t>
            </a:r>
            <a:r>
              <a:rPr lang="en-US" sz="2000" dirty="0" smtClean="0"/>
              <a:t> NSE</a:t>
            </a:r>
          </a:p>
          <a:p>
            <a:pPr marL="177800" indent="-177800">
              <a:buFont typeface="Arial" panose="020B0604020202020204" pitchFamily="34" charset="0"/>
              <a:buChar char="•"/>
            </a:pPr>
            <a:r>
              <a:rPr lang="en-US" sz="2000" dirty="0" err="1" smtClean="0"/>
              <a:t>Metasploit</a:t>
            </a:r>
            <a:endParaRPr lang="en-US" sz="2000" dirty="0" smtClean="0"/>
          </a:p>
          <a:p>
            <a:pPr marL="177800" indent="-177800">
              <a:buFont typeface="Arial" panose="020B0604020202020204" pitchFamily="34" charset="0"/>
              <a:buChar char="•"/>
            </a:pPr>
            <a:r>
              <a:rPr lang="en-US" sz="2000" dirty="0" err="1" smtClean="0"/>
              <a:t>Sundayddr</a:t>
            </a:r>
            <a:r>
              <a:rPr lang="en-US" sz="2000" dirty="0" smtClean="0"/>
              <a:t> (worm)</a:t>
            </a:r>
            <a:endParaRPr lang="en-US" sz="2000" dirty="0"/>
          </a:p>
        </p:txBody>
      </p:sp>
    </p:spTree>
    <p:extLst>
      <p:ext uri="{BB962C8B-B14F-4D97-AF65-F5344CB8AC3E}">
        <p14:creationId xmlns:p14="http://schemas.microsoft.com/office/powerpoint/2010/main" val="148347166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497305" y="0"/>
            <a:ext cx="11469794" cy="7491663"/>
          </a:xfrm>
          <a:prstGeom prst="rect">
            <a:avLst/>
          </a:prstGeom>
        </p:spPr>
      </p:pic>
      <p:sp>
        <p:nvSpPr>
          <p:cNvPr id="2" name="Title 1"/>
          <p:cNvSpPr>
            <a:spLocks noGrp="1"/>
          </p:cNvSpPr>
          <p:nvPr>
            <p:ph type="title"/>
          </p:nvPr>
        </p:nvSpPr>
        <p:spPr>
          <a:xfrm>
            <a:off x="497305" y="256439"/>
            <a:ext cx="7198121" cy="642323"/>
          </a:xfrm>
          <a:solidFill>
            <a:schemeClr val="tx1">
              <a:alpha val="40000"/>
            </a:schemeClr>
          </a:solidFill>
        </p:spPr>
        <p:txBody>
          <a:bodyPr>
            <a:normAutofit fontScale="90000"/>
          </a:bodyPr>
          <a:lstStyle/>
          <a:p>
            <a:r>
              <a:rPr lang="en-US" sz="3600" b="1" dirty="0" smtClean="0">
                <a:solidFill>
                  <a:srgbClr val="FFFF00"/>
                </a:solidFill>
              </a:rPr>
              <a:t>Top 6 Source Countries </a:t>
            </a:r>
            <a:r>
              <a:rPr lang="en-US" sz="3600" b="1" dirty="0">
                <a:solidFill>
                  <a:srgbClr val="FFFF00"/>
                </a:solidFill>
              </a:rPr>
              <a:t>(</a:t>
            </a:r>
            <a:r>
              <a:rPr lang="en-US" sz="3600" b="1" dirty="0" err="1">
                <a:solidFill>
                  <a:srgbClr val="FFFF00"/>
                </a:solidFill>
              </a:rPr>
              <a:t>GeoIP</a:t>
            </a:r>
            <a:r>
              <a:rPr lang="en-US" sz="3600" b="1" dirty="0">
                <a:solidFill>
                  <a:srgbClr val="FFFF00"/>
                </a:solidFill>
              </a:rPr>
              <a:t> </a:t>
            </a:r>
            <a:r>
              <a:rPr lang="en-US" sz="3600" b="1" dirty="0" smtClean="0">
                <a:solidFill>
                  <a:srgbClr val="FFFF00"/>
                </a:solidFill>
              </a:rPr>
              <a:t>- # incidents)</a:t>
            </a:r>
            <a:endParaRPr lang="en-US" sz="3600" b="1" dirty="0">
              <a:solidFill>
                <a:srgbClr val="FFFF00"/>
              </a:solidFill>
            </a:endParaRPr>
          </a:p>
        </p:txBody>
      </p:sp>
      <p:sp>
        <p:nvSpPr>
          <p:cNvPr id="8" name="TextBox 7"/>
          <p:cNvSpPr txBox="1"/>
          <p:nvPr/>
        </p:nvSpPr>
        <p:spPr>
          <a:xfrm>
            <a:off x="2626890" y="2059689"/>
            <a:ext cx="1440143" cy="461665"/>
          </a:xfrm>
          <a:prstGeom prst="rect">
            <a:avLst/>
          </a:prstGeom>
          <a:noFill/>
        </p:spPr>
        <p:txBody>
          <a:bodyPr wrap="square" rtlCol="0">
            <a:spAutoFit/>
          </a:bodyPr>
          <a:lstStyle/>
          <a:p>
            <a:r>
              <a:rPr lang="en-US" sz="2400" b="1" dirty="0" smtClean="0">
                <a:solidFill>
                  <a:srgbClr val="FFFF00"/>
                </a:solidFill>
              </a:rPr>
              <a:t>35.7%</a:t>
            </a:r>
            <a:endParaRPr lang="en-US" sz="2400" b="1" dirty="0">
              <a:solidFill>
                <a:srgbClr val="FFFF00"/>
              </a:solidFill>
            </a:endParaRPr>
          </a:p>
        </p:txBody>
      </p:sp>
      <p:sp>
        <p:nvSpPr>
          <p:cNvPr id="9" name="TextBox 8"/>
          <p:cNvSpPr txBox="1"/>
          <p:nvPr/>
        </p:nvSpPr>
        <p:spPr>
          <a:xfrm>
            <a:off x="6998366" y="2214984"/>
            <a:ext cx="2392735" cy="461665"/>
          </a:xfrm>
          <a:prstGeom prst="rect">
            <a:avLst/>
          </a:prstGeom>
          <a:noFill/>
        </p:spPr>
        <p:txBody>
          <a:bodyPr wrap="square" rtlCol="0">
            <a:spAutoFit/>
          </a:bodyPr>
          <a:lstStyle/>
          <a:p>
            <a:r>
              <a:rPr lang="en-US" sz="2400" b="1" dirty="0" smtClean="0">
                <a:solidFill>
                  <a:srgbClr val="FFFF00"/>
                </a:solidFill>
              </a:rPr>
              <a:t>20.5% (PS)</a:t>
            </a:r>
            <a:endParaRPr lang="en-US" sz="2400" b="1" dirty="0">
              <a:solidFill>
                <a:srgbClr val="FFFF00"/>
              </a:solidFill>
            </a:endParaRPr>
          </a:p>
        </p:txBody>
      </p:sp>
      <p:sp>
        <p:nvSpPr>
          <p:cNvPr id="10" name="TextBox 9"/>
          <p:cNvSpPr txBox="1"/>
          <p:nvPr/>
        </p:nvSpPr>
        <p:spPr>
          <a:xfrm>
            <a:off x="6998366" y="2522761"/>
            <a:ext cx="2392735" cy="461665"/>
          </a:xfrm>
          <a:prstGeom prst="rect">
            <a:avLst/>
          </a:prstGeom>
          <a:noFill/>
        </p:spPr>
        <p:txBody>
          <a:bodyPr wrap="square" rtlCol="0">
            <a:spAutoFit/>
          </a:bodyPr>
          <a:lstStyle/>
          <a:p>
            <a:r>
              <a:rPr lang="en-US" sz="2400" b="1" dirty="0" smtClean="0">
                <a:solidFill>
                  <a:srgbClr val="FFFF00"/>
                </a:solidFill>
              </a:rPr>
              <a:t>1.3% (IL)</a:t>
            </a:r>
            <a:endParaRPr lang="en-US" sz="2400" b="1" dirty="0">
              <a:solidFill>
                <a:srgbClr val="FFFF00"/>
              </a:solidFill>
            </a:endParaRPr>
          </a:p>
        </p:txBody>
      </p:sp>
      <p:cxnSp>
        <p:nvCxnSpPr>
          <p:cNvPr id="11" name="Straight Connector 10"/>
          <p:cNvCxnSpPr/>
          <p:nvPr/>
        </p:nvCxnSpPr>
        <p:spPr>
          <a:xfrm flipH="1">
            <a:off x="6914464" y="2439397"/>
            <a:ext cx="209735" cy="128121"/>
          </a:xfrm>
          <a:prstGeom prst="line">
            <a:avLst/>
          </a:prstGeom>
          <a:ln>
            <a:solidFill>
              <a:srgbClr val="FFFF00"/>
            </a:solidFill>
          </a:ln>
        </p:spPr>
        <p:style>
          <a:lnRef idx="1">
            <a:schemeClr val="accent2"/>
          </a:lnRef>
          <a:fillRef idx="0">
            <a:schemeClr val="accent2"/>
          </a:fillRef>
          <a:effectRef idx="0">
            <a:schemeClr val="accent2"/>
          </a:effectRef>
          <a:fontRef idx="minor">
            <a:schemeClr val="tx1"/>
          </a:fontRef>
        </p:style>
      </p:cxnSp>
      <p:cxnSp>
        <p:nvCxnSpPr>
          <p:cNvPr id="12" name="Straight Connector 11"/>
          <p:cNvCxnSpPr/>
          <p:nvPr/>
        </p:nvCxnSpPr>
        <p:spPr>
          <a:xfrm flipH="1" flipV="1">
            <a:off x="6914464" y="2639422"/>
            <a:ext cx="209735" cy="52388"/>
          </a:xfrm>
          <a:prstGeom prst="line">
            <a:avLst/>
          </a:prstGeom>
          <a:ln>
            <a:solidFill>
              <a:srgbClr val="FFFF00"/>
            </a:solidFill>
          </a:ln>
        </p:spPr>
        <p:style>
          <a:lnRef idx="1">
            <a:schemeClr val="accent2"/>
          </a:lnRef>
          <a:fillRef idx="0">
            <a:schemeClr val="accent2"/>
          </a:fillRef>
          <a:effectRef idx="0">
            <a:schemeClr val="accent2"/>
          </a:effectRef>
          <a:fontRef idx="minor">
            <a:schemeClr val="tx1"/>
          </a:fontRef>
        </p:style>
      </p:cxnSp>
      <p:sp>
        <p:nvSpPr>
          <p:cNvPr id="13" name="TextBox 12"/>
          <p:cNvSpPr txBox="1"/>
          <p:nvPr/>
        </p:nvSpPr>
        <p:spPr>
          <a:xfrm>
            <a:off x="5635102" y="1437961"/>
            <a:ext cx="2392735" cy="461665"/>
          </a:xfrm>
          <a:prstGeom prst="rect">
            <a:avLst/>
          </a:prstGeom>
          <a:noFill/>
        </p:spPr>
        <p:txBody>
          <a:bodyPr wrap="square" rtlCol="0">
            <a:spAutoFit/>
          </a:bodyPr>
          <a:lstStyle/>
          <a:p>
            <a:r>
              <a:rPr lang="en-US" sz="2400" b="1" dirty="0" smtClean="0">
                <a:solidFill>
                  <a:srgbClr val="FFFF00"/>
                </a:solidFill>
              </a:rPr>
              <a:t>20.3% (DE)</a:t>
            </a:r>
            <a:endParaRPr lang="en-US" sz="2400" b="1" dirty="0">
              <a:solidFill>
                <a:srgbClr val="FFFF00"/>
              </a:solidFill>
            </a:endParaRPr>
          </a:p>
        </p:txBody>
      </p:sp>
      <p:sp>
        <p:nvSpPr>
          <p:cNvPr id="14" name="TextBox 13"/>
          <p:cNvSpPr txBox="1"/>
          <p:nvPr/>
        </p:nvSpPr>
        <p:spPr>
          <a:xfrm>
            <a:off x="4475746" y="1866241"/>
            <a:ext cx="2392735" cy="461665"/>
          </a:xfrm>
          <a:prstGeom prst="rect">
            <a:avLst/>
          </a:prstGeom>
          <a:noFill/>
        </p:spPr>
        <p:txBody>
          <a:bodyPr wrap="square" rtlCol="0">
            <a:spAutoFit/>
          </a:bodyPr>
          <a:lstStyle/>
          <a:p>
            <a:r>
              <a:rPr lang="en-US" sz="2400" b="1" dirty="0" smtClean="0">
                <a:solidFill>
                  <a:srgbClr val="FFFF00"/>
                </a:solidFill>
              </a:rPr>
              <a:t>17.4% (FR)</a:t>
            </a:r>
            <a:endParaRPr lang="en-US" sz="2400" b="1" dirty="0">
              <a:solidFill>
                <a:srgbClr val="FFFF00"/>
              </a:solidFill>
            </a:endParaRPr>
          </a:p>
        </p:txBody>
      </p:sp>
      <p:sp>
        <p:nvSpPr>
          <p:cNvPr id="15" name="TextBox 14"/>
          <p:cNvSpPr txBox="1"/>
          <p:nvPr/>
        </p:nvSpPr>
        <p:spPr>
          <a:xfrm>
            <a:off x="6528532" y="2851312"/>
            <a:ext cx="1443579" cy="461665"/>
          </a:xfrm>
          <a:prstGeom prst="rect">
            <a:avLst/>
          </a:prstGeom>
          <a:noFill/>
        </p:spPr>
        <p:txBody>
          <a:bodyPr wrap="square" rtlCol="0">
            <a:spAutoFit/>
          </a:bodyPr>
          <a:lstStyle/>
          <a:p>
            <a:r>
              <a:rPr lang="en-US" sz="2400" b="1" dirty="0" smtClean="0">
                <a:solidFill>
                  <a:srgbClr val="FFFF00"/>
                </a:solidFill>
              </a:rPr>
              <a:t>2% (EG)</a:t>
            </a:r>
            <a:endParaRPr lang="en-US" sz="2400" b="1" dirty="0">
              <a:solidFill>
                <a:srgbClr val="FFFF00"/>
              </a:solidFill>
            </a:endParaRPr>
          </a:p>
        </p:txBody>
      </p:sp>
      <p:sp>
        <p:nvSpPr>
          <p:cNvPr id="18" name="TextBox 17"/>
          <p:cNvSpPr txBox="1"/>
          <p:nvPr/>
        </p:nvSpPr>
        <p:spPr>
          <a:xfrm>
            <a:off x="656520" y="3903093"/>
            <a:ext cx="6247451" cy="584775"/>
          </a:xfrm>
          <a:prstGeom prst="rect">
            <a:avLst/>
          </a:prstGeom>
          <a:solidFill>
            <a:schemeClr val="tx1">
              <a:alpha val="40000"/>
            </a:schemeClr>
          </a:solidFill>
        </p:spPr>
        <p:txBody>
          <a:bodyPr wrap="square" rtlCol="0">
            <a:spAutoFit/>
          </a:bodyPr>
          <a:lstStyle/>
          <a:p>
            <a:r>
              <a:rPr lang="en-US" sz="3200" b="1" dirty="0" smtClean="0">
                <a:solidFill>
                  <a:srgbClr val="FFFF00"/>
                </a:solidFill>
              </a:rPr>
              <a:t>REAL attribution hard to prove</a:t>
            </a:r>
            <a:endParaRPr lang="en-US" sz="3200" b="1" dirty="0">
              <a:solidFill>
                <a:srgbClr val="FFFF00"/>
              </a:solidFill>
            </a:endParaRPr>
          </a:p>
        </p:txBody>
      </p:sp>
      <p:sp>
        <p:nvSpPr>
          <p:cNvPr id="19" name="TextBox 18"/>
          <p:cNvSpPr txBox="1"/>
          <p:nvPr/>
        </p:nvSpPr>
        <p:spPr>
          <a:xfrm>
            <a:off x="1271466" y="4296593"/>
            <a:ext cx="9296167" cy="584775"/>
          </a:xfrm>
          <a:prstGeom prst="rect">
            <a:avLst/>
          </a:prstGeom>
          <a:solidFill>
            <a:schemeClr val="tx1">
              <a:alpha val="40000"/>
            </a:schemeClr>
          </a:solidFill>
        </p:spPr>
        <p:txBody>
          <a:bodyPr wrap="square" rtlCol="0">
            <a:spAutoFit/>
          </a:bodyPr>
          <a:lstStyle/>
          <a:p>
            <a:r>
              <a:rPr lang="en-US" sz="3200" b="1" dirty="0" smtClean="0">
                <a:solidFill>
                  <a:srgbClr val="FFFF00"/>
                </a:solidFill>
              </a:rPr>
              <a:t>Top 6 sources &gt; 97% of total 59</a:t>
            </a:r>
            <a:endParaRPr lang="en-US" sz="3200" b="1" dirty="0">
              <a:solidFill>
                <a:srgbClr val="FFFF00"/>
              </a:solidFill>
            </a:endParaRPr>
          </a:p>
        </p:txBody>
      </p:sp>
      <p:sp>
        <p:nvSpPr>
          <p:cNvPr id="20" name="TextBox 19"/>
          <p:cNvSpPr txBox="1"/>
          <p:nvPr/>
        </p:nvSpPr>
        <p:spPr>
          <a:xfrm>
            <a:off x="409385" y="4690093"/>
            <a:ext cx="10603520" cy="584775"/>
          </a:xfrm>
          <a:prstGeom prst="rect">
            <a:avLst/>
          </a:prstGeom>
          <a:solidFill>
            <a:schemeClr val="tx1">
              <a:alpha val="40000"/>
            </a:schemeClr>
          </a:solidFill>
        </p:spPr>
        <p:txBody>
          <a:bodyPr wrap="square" rtlCol="0">
            <a:spAutoFit/>
          </a:bodyPr>
          <a:lstStyle/>
          <a:p>
            <a:r>
              <a:rPr lang="en-US" sz="3200" b="1" dirty="0" smtClean="0">
                <a:solidFill>
                  <a:srgbClr val="FFFF00"/>
                </a:solidFill>
              </a:rPr>
              <a:t>2013 – 65% Israel &amp; Palestinian territories, 2014 - only 23%!</a:t>
            </a:r>
            <a:endParaRPr lang="en-US" sz="3200" b="1" dirty="0">
              <a:solidFill>
                <a:srgbClr val="FFFF00"/>
              </a:solidFill>
            </a:endParaRPr>
          </a:p>
        </p:txBody>
      </p:sp>
      <p:sp>
        <p:nvSpPr>
          <p:cNvPr id="21" name="TextBox 20"/>
          <p:cNvSpPr txBox="1"/>
          <p:nvPr/>
        </p:nvSpPr>
        <p:spPr>
          <a:xfrm>
            <a:off x="191731" y="2302316"/>
            <a:ext cx="7503695" cy="461665"/>
          </a:xfrm>
          <a:prstGeom prst="rect">
            <a:avLst/>
          </a:prstGeom>
          <a:noFill/>
        </p:spPr>
        <p:txBody>
          <a:bodyPr wrap="square" rtlCol="0">
            <a:spAutoFit/>
          </a:bodyPr>
          <a:lstStyle/>
          <a:p>
            <a:endParaRPr lang="en-US" sz="2400" b="1" dirty="0">
              <a:solidFill>
                <a:srgbClr val="FFFF00"/>
              </a:solidFill>
            </a:endParaRPr>
          </a:p>
        </p:txBody>
      </p:sp>
      <p:sp>
        <p:nvSpPr>
          <p:cNvPr id="23" name="TextBox 22"/>
          <p:cNvSpPr txBox="1"/>
          <p:nvPr/>
        </p:nvSpPr>
        <p:spPr>
          <a:xfrm>
            <a:off x="40102" y="2337660"/>
            <a:ext cx="4792755" cy="584775"/>
          </a:xfrm>
          <a:prstGeom prst="rect">
            <a:avLst/>
          </a:prstGeom>
          <a:solidFill>
            <a:schemeClr val="tx1">
              <a:alpha val="39000"/>
            </a:schemeClr>
          </a:solidFill>
        </p:spPr>
        <p:txBody>
          <a:bodyPr wrap="square" rtlCol="0">
            <a:spAutoFit/>
          </a:bodyPr>
          <a:lstStyle/>
          <a:p>
            <a:r>
              <a:rPr lang="en-US" sz="3200" b="1" dirty="0" smtClean="0">
                <a:solidFill>
                  <a:srgbClr val="FFFF00"/>
                </a:solidFill>
              </a:rPr>
              <a:t>2013 – US 18% now 35.7%!</a:t>
            </a:r>
            <a:endParaRPr lang="en-US" sz="3200" b="1" dirty="0">
              <a:solidFill>
                <a:srgbClr val="FFFF00"/>
              </a:solidFill>
            </a:endParaRPr>
          </a:p>
        </p:txBody>
      </p:sp>
      <p:sp>
        <p:nvSpPr>
          <p:cNvPr id="24" name="TextBox 23"/>
          <p:cNvSpPr txBox="1"/>
          <p:nvPr/>
        </p:nvSpPr>
        <p:spPr>
          <a:xfrm>
            <a:off x="128022" y="2550517"/>
            <a:ext cx="5560735" cy="1077218"/>
          </a:xfrm>
          <a:prstGeom prst="rect">
            <a:avLst/>
          </a:prstGeom>
          <a:solidFill>
            <a:schemeClr val="tx1">
              <a:alpha val="28000"/>
            </a:schemeClr>
          </a:solidFill>
        </p:spPr>
        <p:txBody>
          <a:bodyPr wrap="square" rtlCol="0">
            <a:spAutoFit/>
          </a:bodyPr>
          <a:lstStyle/>
          <a:p>
            <a:r>
              <a:rPr lang="en-US" sz="3200" b="1" dirty="0" smtClean="0">
                <a:solidFill>
                  <a:srgbClr val="FFFF00"/>
                </a:solidFill>
              </a:rPr>
              <a:t>72% in US from cloud / hosting providers</a:t>
            </a:r>
            <a:endParaRPr lang="en-US" sz="3200" b="1" dirty="0">
              <a:solidFill>
                <a:srgbClr val="FFFF00"/>
              </a:solidFill>
            </a:endParaRPr>
          </a:p>
        </p:txBody>
      </p:sp>
      <p:sp>
        <p:nvSpPr>
          <p:cNvPr id="25" name="TextBox 24"/>
          <p:cNvSpPr txBox="1"/>
          <p:nvPr/>
        </p:nvSpPr>
        <p:spPr>
          <a:xfrm>
            <a:off x="9218935" y="6069171"/>
            <a:ext cx="3587939" cy="646331"/>
          </a:xfrm>
          <a:prstGeom prst="rect">
            <a:avLst/>
          </a:prstGeom>
          <a:noFill/>
        </p:spPr>
        <p:txBody>
          <a:bodyPr wrap="square" rtlCol="0">
            <a:spAutoFit/>
          </a:bodyPr>
          <a:lstStyle/>
          <a:p>
            <a:r>
              <a:rPr lang="en-US" dirty="0" smtClean="0">
                <a:solidFill>
                  <a:srgbClr val="FFFF00"/>
                </a:solidFill>
              </a:rPr>
              <a:t>Map credit Dwight </a:t>
            </a:r>
            <a:r>
              <a:rPr lang="en-US" dirty="0" err="1" smtClean="0">
                <a:solidFill>
                  <a:srgbClr val="FFFF00"/>
                </a:solidFill>
              </a:rPr>
              <a:t>Otwell</a:t>
            </a:r>
            <a:r>
              <a:rPr lang="en-US" dirty="0" smtClean="0">
                <a:solidFill>
                  <a:srgbClr val="FFFF00"/>
                </a:solidFill>
              </a:rPr>
              <a:t> - </a:t>
            </a:r>
            <a:r>
              <a:rPr lang="en-US" dirty="0">
                <a:solidFill>
                  <a:schemeClr val="accent1">
                    <a:lumMod val="40000"/>
                    <a:lumOff val="60000"/>
                  </a:schemeClr>
                </a:solidFill>
              </a:rPr>
              <a:t>Dotwell@tavlasolutions.com</a:t>
            </a:r>
          </a:p>
        </p:txBody>
      </p:sp>
    </p:spTree>
    <p:extLst>
      <p:ext uri="{BB962C8B-B14F-4D97-AF65-F5344CB8AC3E}">
        <p14:creationId xmlns:p14="http://schemas.microsoft.com/office/powerpoint/2010/main" val="399389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8"/>
                                        </p:tgtEl>
                                      </p:cBhvr>
                                    </p:animEffect>
                                    <p:set>
                                      <p:cBhvr>
                                        <p:cTn id="12" dur="1" fill="hold">
                                          <p:stCondLst>
                                            <p:cond delay="499"/>
                                          </p:stCondLst>
                                        </p:cTn>
                                        <p:tgtEl>
                                          <p:spTgt spid="1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500"/>
                                        <p:tgtEl>
                                          <p:spTgt spid="1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19"/>
                                        </p:tgtEl>
                                      </p:cBhvr>
                                    </p:animEffect>
                                    <p:set>
                                      <p:cBhvr>
                                        <p:cTn id="22" dur="1" fill="hold">
                                          <p:stCondLst>
                                            <p:cond delay="499"/>
                                          </p:stCondLst>
                                        </p:cTn>
                                        <p:tgtEl>
                                          <p:spTgt spid="19"/>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20"/>
                                        </p:tgtEl>
                                      </p:cBhvr>
                                    </p:animEffect>
                                    <p:set>
                                      <p:cBhvr>
                                        <p:cTn id="32" dur="1" fill="hold">
                                          <p:stCondLst>
                                            <p:cond delay="499"/>
                                          </p:stCondLst>
                                        </p:cTn>
                                        <p:tgtEl>
                                          <p:spTgt spid="20"/>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grpId="1" nodeType="clickEffect">
                                  <p:stCondLst>
                                    <p:cond delay="0"/>
                                  </p:stCondLst>
                                  <p:childTnLst>
                                    <p:animEffect transition="out" filter="fade">
                                      <p:cBhvr>
                                        <p:cTn id="41" dur="500"/>
                                        <p:tgtEl>
                                          <p:spTgt spid="23"/>
                                        </p:tgtEl>
                                      </p:cBhvr>
                                    </p:animEffect>
                                    <p:set>
                                      <p:cBhvr>
                                        <p:cTn id="42" dur="1" fill="hold">
                                          <p:stCondLst>
                                            <p:cond delay="499"/>
                                          </p:stCondLst>
                                        </p:cTn>
                                        <p:tgtEl>
                                          <p:spTgt spid="23"/>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fade">
                                      <p:cBhvr>
                                        <p:cTn id="47" dur="500"/>
                                        <p:tgtEl>
                                          <p:spTgt spid="24"/>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xit" presetSubtype="0" fill="hold" grpId="1" nodeType="clickEffect">
                                  <p:stCondLst>
                                    <p:cond delay="0"/>
                                  </p:stCondLst>
                                  <p:childTnLst>
                                    <p:animEffect transition="out" filter="fade">
                                      <p:cBhvr>
                                        <p:cTn id="51" dur="500"/>
                                        <p:tgtEl>
                                          <p:spTgt spid="24"/>
                                        </p:tgtEl>
                                      </p:cBhvr>
                                    </p:animEffect>
                                    <p:set>
                                      <p:cBhvr>
                                        <p:cTn id="52" dur="1" fill="hold">
                                          <p:stCondLst>
                                            <p:cond delay="499"/>
                                          </p:stCondLst>
                                        </p:cTn>
                                        <p:tgtEl>
                                          <p:spTgt spid="2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9" grpId="0" animBg="1"/>
      <p:bldP spid="19" grpId="1" animBg="1"/>
      <p:bldP spid="20" grpId="0" animBg="1"/>
      <p:bldP spid="20" grpId="1" animBg="1"/>
      <p:bldP spid="23" grpId="0" animBg="1"/>
      <p:bldP spid="23" grpId="1" animBg="1"/>
      <p:bldP spid="24" grpId="0" animBg="1"/>
      <p:bldP spid="24" grpId="1"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254126"/>
            <a:ext cx="12192000" cy="7366253"/>
          </a:xfrm>
          <a:prstGeom prst="rect">
            <a:avLst/>
          </a:prstGeom>
        </p:spPr>
      </p:pic>
      <p:sp>
        <p:nvSpPr>
          <p:cNvPr id="5" name="TextBox 4"/>
          <p:cNvSpPr txBox="1"/>
          <p:nvPr/>
        </p:nvSpPr>
        <p:spPr>
          <a:xfrm>
            <a:off x="453599" y="0"/>
            <a:ext cx="10603520" cy="584775"/>
          </a:xfrm>
          <a:prstGeom prst="rect">
            <a:avLst/>
          </a:prstGeom>
          <a:noFill/>
        </p:spPr>
        <p:txBody>
          <a:bodyPr wrap="square" rtlCol="0">
            <a:spAutoFit/>
          </a:bodyPr>
          <a:lstStyle/>
          <a:p>
            <a:r>
              <a:rPr lang="en-US" sz="3200" b="1" dirty="0" smtClean="0">
                <a:solidFill>
                  <a:schemeClr val="bg1"/>
                </a:solidFill>
              </a:rPr>
              <a:t>Traffic by volume shows a similar story</a:t>
            </a:r>
            <a:endParaRPr lang="en-US" sz="3200" b="1" dirty="0">
              <a:solidFill>
                <a:schemeClr val="bg1"/>
              </a:solidFill>
            </a:endParaRPr>
          </a:p>
        </p:txBody>
      </p:sp>
      <p:sp>
        <p:nvSpPr>
          <p:cNvPr id="6" name="TextBox 5"/>
          <p:cNvSpPr txBox="1"/>
          <p:nvPr/>
        </p:nvSpPr>
        <p:spPr>
          <a:xfrm>
            <a:off x="2024814" y="3276878"/>
            <a:ext cx="6723402" cy="1077218"/>
          </a:xfrm>
          <a:prstGeom prst="rect">
            <a:avLst/>
          </a:prstGeom>
          <a:solidFill>
            <a:schemeClr val="tx1">
              <a:alpha val="40000"/>
            </a:schemeClr>
          </a:solidFill>
        </p:spPr>
        <p:txBody>
          <a:bodyPr wrap="square" rtlCol="0">
            <a:spAutoFit/>
          </a:bodyPr>
          <a:lstStyle/>
          <a:p>
            <a:r>
              <a:rPr lang="en-US" sz="3200" b="1" dirty="0" smtClean="0">
                <a:solidFill>
                  <a:srgbClr val="FFFF00"/>
                </a:solidFill>
              </a:rPr>
              <a:t>One REALLY persistent @#$% from a KC, MO cloud center gets the gold</a:t>
            </a:r>
            <a:endParaRPr lang="en-US" sz="3200" b="1" dirty="0">
              <a:solidFill>
                <a:srgbClr val="FFFF00"/>
              </a:solidFill>
            </a:endParaRPr>
          </a:p>
        </p:txBody>
      </p:sp>
      <p:sp>
        <p:nvSpPr>
          <p:cNvPr id="7" name="TextBox 6"/>
          <p:cNvSpPr txBox="1"/>
          <p:nvPr/>
        </p:nvSpPr>
        <p:spPr>
          <a:xfrm>
            <a:off x="8127114" y="6211669"/>
            <a:ext cx="3587939" cy="646331"/>
          </a:xfrm>
          <a:prstGeom prst="rect">
            <a:avLst/>
          </a:prstGeom>
          <a:noFill/>
        </p:spPr>
        <p:txBody>
          <a:bodyPr wrap="square" rtlCol="0">
            <a:spAutoFit/>
          </a:bodyPr>
          <a:lstStyle/>
          <a:p>
            <a:r>
              <a:rPr lang="en-US" dirty="0" smtClean="0">
                <a:solidFill>
                  <a:srgbClr val="FFFF00"/>
                </a:solidFill>
              </a:rPr>
              <a:t>Map credit Dwight </a:t>
            </a:r>
            <a:r>
              <a:rPr lang="en-US" dirty="0" err="1" smtClean="0">
                <a:solidFill>
                  <a:srgbClr val="FFFF00"/>
                </a:solidFill>
              </a:rPr>
              <a:t>Otwell</a:t>
            </a:r>
            <a:r>
              <a:rPr lang="en-US" dirty="0" smtClean="0">
                <a:solidFill>
                  <a:srgbClr val="FFFF00"/>
                </a:solidFill>
              </a:rPr>
              <a:t> - </a:t>
            </a:r>
            <a:r>
              <a:rPr lang="en-US" dirty="0">
                <a:solidFill>
                  <a:schemeClr val="accent1">
                    <a:lumMod val="40000"/>
                    <a:lumOff val="60000"/>
                  </a:schemeClr>
                </a:solidFill>
              </a:rPr>
              <a:t>Dotwell@tavlasolutions.com</a:t>
            </a:r>
          </a:p>
        </p:txBody>
      </p:sp>
    </p:spTree>
    <p:extLst>
      <p:ext uri="{BB962C8B-B14F-4D97-AF65-F5344CB8AC3E}">
        <p14:creationId xmlns:p14="http://schemas.microsoft.com/office/powerpoint/2010/main" val="3098880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6"/>
                                        </p:tgtEl>
                                      </p:cBhvr>
                                    </p:animEffect>
                                    <p:set>
                                      <p:cBhvr>
                                        <p:cTn id="22"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6" grpId="0" animBg="1"/>
      <p:bldP spid="6" grpId="1"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brightnessContrast bright="-52000"/>
                    </a14:imgEffect>
                  </a14:imgLayer>
                </a14:imgProps>
              </a:ext>
            </a:extLst>
          </a:blip>
          <a:stretch>
            <a:fillRect/>
          </a:stretch>
        </p:blipFill>
        <p:spPr>
          <a:xfrm>
            <a:off x="1561167" y="182562"/>
            <a:ext cx="10252178" cy="6356350"/>
          </a:xfrm>
          <a:prstGeom prst="rect">
            <a:avLst/>
          </a:prstGeom>
        </p:spPr>
      </p:pic>
      <p:sp>
        <p:nvSpPr>
          <p:cNvPr id="2" name="Title 1"/>
          <p:cNvSpPr>
            <a:spLocks noGrp="1"/>
          </p:cNvSpPr>
          <p:nvPr>
            <p:ph type="title"/>
          </p:nvPr>
        </p:nvSpPr>
        <p:spPr/>
        <p:txBody>
          <a:bodyPr/>
          <a:lstStyle/>
          <a:p>
            <a:pPr lvl="0"/>
            <a:r>
              <a:rPr lang="en-US" b="1" dirty="0">
                <a:solidFill>
                  <a:srgbClr val="FFFF00"/>
                </a:solidFill>
              </a:rPr>
              <a:t>Discovery with SIPVicious</a:t>
            </a:r>
          </a:p>
        </p:txBody>
      </p:sp>
      <p:sp>
        <p:nvSpPr>
          <p:cNvPr id="3" name="Content Placeholder 2"/>
          <p:cNvSpPr>
            <a:spLocks noGrp="1"/>
          </p:cNvSpPr>
          <p:nvPr>
            <p:ph idx="1"/>
          </p:nvPr>
        </p:nvSpPr>
        <p:spPr>
          <a:xfrm>
            <a:off x="838200" y="1572126"/>
            <a:ext cx="10515600" cy="4604837"/>
          </a:xfrm>
        </p:spPr>
        <p:txBody>
          <a:bodyPr>
            <a:normAutofit fontScale="92500"/>
          </a:bodyPr>
          <a:lstStyle/>
          <a:p>
            <a:pPr marL="57150" indent="0">
              <a:buNone/>
            </a:pPr>
            <a:r>
              <a:rPr lang="en-US" sz="3200" b="1" dirty="0" smtClean="0">
                <a:solidFill>
                  <a:srgbClr val="FFFF00"/>
                </a:solidFill>
              </a:rPr>
              <a:t>OPTIONS </a:t>
            </a:r>
            <a:r>
              <a:rPr lang="en-US" sz="3200" b="1" dirty="0">
                <a:solidFill>
                  <a:srgbClr val="FFFF00"/>
                </a:solidFill>
              </a:rPr>
              <a:t>messages looking for open </a:t>
            </a:r>
            <a:r>
              <a:rPr lang="en-US" sz="3200" b="1" dirty="0" smtClean="0">
                <a:solidFill>
                  <a:srgbClr val="FFFF00"/>
                </a:solidFill>
              </a:rPr>
              <a:t>SIP port; INVITE(s) work </a:t>
            </a:r>
            <a:r>
              <a:rPr lang="en-US" sz="3200" b="1" dirty="0">
                <a:solidFill>
                  <a:srgbClr val="FFFF00"/>
                </a:solidFill>
              </a:rPr>
              <a:t>well here </a:t>
            </a:r>
            <a:r>
              <a:rPr lang="en-US" sz="3200" b="1" dirty="0" smtClean="0">
                <a:solidFill>
                  <a:srgbClr val="FFFF00"/>
                </a:solidFill>
              </a:rPr>
              <a:t>too</a:t>
            </a:r>
          </a:p>
          <a:p>
            <a:pPr marL="57150" indent="0">
              <a:buNone/>
            </a:pPr>
            <a:r>
              <a:rPr lang="en-US" sz="3200" b="1" dirty="0" smtClean="0">
                <a:solidFill>
                  <a:srgbClr val="FFFF00"/>
                </a:solidFill>
              </a:rPr>
              <a:t>Some manufacturers </a:t>
            </a:r>
            <a:r>
              <a:rPr lang="en-US" sz="3200" b="1" dirty="0">
                <a:solidFill>
                  <a:srgbClr val="FFFF00"/>
                </a:solidFill>
              </a:rPr>
              <a:t>patched so they won’t respond to </a:t>
            </a:r>
            <a:r>
              <a:rPr lang="en-US" sz="3200" b="1" dirty="0" smtClean="0">
                <a:solidFill>
                  <a:srgbClr val="FFFF00"/>
                </a:solidFill>
              </a:rPr>
              <a:t>OPTIONS</a:t>
            </a:r>
            <a:endParaRPr lang="en-US" sz="3200" b="1" dirty="0">
              <a:solidFill>
                <a:srgbClr val="FFFF00"/>
              </a:solidFill>
            </a:endParaRPr>
          </a:p>
          <a:p>
            <a:pPr marL="57150" indent="0">
              <a:buNone/>
            </a:pPr>
            <a:endParaRPr lang="en-US" sz="2600" b="1" dirty="0" smtClean="0">
              <a:solidFill>
                <a:srgbClr val="FFFF00"/>
              </a:solidFill>
            </a:endParaRPr>
          </a:p>
          <a:p>
            <a:pPr marL="57150" indent="0">
              <a:buNone/>
            </a:pPr>
            <a:r>
              <a:rPr lang="en-US" sz="2400" b="1" dirty="0" smtClean="0">
                <a:solidFill>
                  <a:srgbClr val="FFFF00"/>
                </a:solidFill>
                <a:latin typeface="Courier New" pitchFamily="49" charset="0"/>
                <a:cs typeface="Courier New" pitchFamily="49" charset="0"/>
              </a:rPr>
              <a:t>./</a:t>
            </a:r>
            <a:r>
              <a:rPr lang="en-US" sz="2400" b="1" dirty="0">
                <a:solidFill>
                  <a:srgbClr val="FFFF00"/>
                </a:solidFill>
                <a:latin typeface="Courier New" pitchFamily="49" charset="0"/>
                <a:cs typeface="Courier New" pitchFamily="49" charset="0"/>
              </a:rPr>
              <a:t>svmap.py </a:t>
            </a:r>
            <a:r>
              <a:rPr lang="en-US" sz="2400" b="1" dirty="0" smtClean="0">
                <a:solidFill>
                  <a:srgbClr val="FFFF00"/>
                </a:solidFill>
                <a:latin typeface="Courier New" pitchFamily="49" charset="0"/>
                <a:cs typeface="Courier New" pitchFamily="49" charset="0"/>
              </a:rPr>
              <a:t>192.168.145.0/24</a:t>
            </a:r>
          </a:p>
          <a:p>
            <a:pPr marL="57150" indent="0">
              <a:buNone/>
            </a:pPr>
            <a:endParaRPr lang="en-US" sz="2400" b="1" dirty="0" smtClean="0">
              <a:solidFill>
                <a:srgbClr val="FFFF00"/>
              </a:solidFill>
              <a:latin typeface="Courier New" pitchFamily="49" charset="0"/>
              <a:cs typeface="Courier New" pitchFamily="49" charset="0"/>
            </a:endParaRPr>
          </a:p>
          <a:p>
            <a:pPr marL="57150" indent="0">
              <a:buNone/>
            </a:pPr>
            <a:r>
              <a:rPr lang="en-US" sz="2400" b="1" dirty="0">
                <a:solidFill>
                  <a:srgbClr val="FFFF00"/>
                </a:solidFill>
                <a:latin typeface="Courier New" pitchFamily="49" charset="0"/>
                <a:cs typeface="Courier New" pitchFamily="49" charset="0"/>
              </a:rPr>
              <a:t>| SIP Device           | User Agent          | Fingerprint |</a:t>
            </a:r>
          </a:p>
          <a:p>
            <a:pPr marL="57150" indent="0">
              <a:buNone/>
            </a:pPr>
            <a:r>
              <a:rPr lang="en-US" sz="2400" b="1" dirty="0">
                <a:solidFill>
                  <a:srgbClr val="FFFF00"/>
                </a:solidFill>
                <a:latin typeface="Courier New" pitchFamily="49" charset="0"/>
                <a:cs typeface="Courier New" pitchFamily="49" charset="0"/>
              </a:rPr>
              <a:t>------------------------------------------------------------</a:t>
            </a:r>
          </a:p>
          <a:p>
            <a:pPr marL="57150" indent="0">
              <a:buNone/>
            </a:pPr>
            <a:r>
              <a:rPr lang="en-US" sz="2400" b="1" dirty="0">
                <a:solidFill>
                  <a:srgbClr val="FFFF00"/>
                </a:solidFill>
                <a:latin typeface="Courier New" pitchFamily="49" charset="0"/>
                <a:cs typeface="Courier New" pitchFamily="49" charset="0"/>
              </a:rPr>
              <a:t>| </a:t>
            </a:r>
            <a:r>
              <a:rPr lang="en-US" sz="2400" b="1" dirty="0" smtClean="0">
                <a:solidFill>
                  <a:srgbClr val="FFFF00"/>
                </a:solidFill>
                <a:latin typeface="Courier New" pitchFamily="49" charset="0"/>
                <a:cs typeface="Courier New" pitchFamily="49" charset="0"/>
              </a:rPr>
              <a:t>192.168.145.132:5060 </a:t>
            </a:r>
            <a:r>
              <a:rPr lang="en-US" sz="2400" b="1" dirty="0">
                <a:solidFill>
                  <a:srgbClr val="FFFF00"/>
                </a:solidFill>
                <a:latin typeface="Courier New" pitchFamily="49" charset="0"/>
                <a:cs typeface="Courier New" pitchFamily="49" charset="0"/>
              </a:rPr>
              <a:t>| FPBX-2.11.0(11.7.0) | disabled    |</a:t>
            </a:r>
          </a:p>
          <a:p>
            <a:pPr marL="57150" indent="0">
              <a:buNone/>
            </a:pPr>
            <a:endParaRPr lang="en-US" sz="3200" b="1" dirty="0">
              <a:solidFill>
                <a:srgbClr val="FFFF00"/>
              </a:solidFill>
              <a:latin typeface="Courier New" pitchFamily="49" charset="0"/>
              <a:cs typeface="Courier New" pitchFamily="49" charset="0"/>
            </a:endParaRPr>
          </a:p>
        </p:txBody>
      </p:sp>
      <p:sp>
        <p:nvSpPr>
          <p:cNvPr id="4" name="Slide Number Placeholder 3"/>
          <p:cNvSpPr>
            <a:spLocks noGrp="1"/>
          </p:cNvSpPr>
          <p:nvPr>
            <p:ph type="sldNum" sz="quarter" idx="12"/>
          </p:nvPr>
        </p:nvSpPr>
        <p:spPr/>
        <p:txBody>
          <a:bodyPr/>
          <a:lstStyle/>
          <a:p>
            <a:pPr>
              <a:defRPr/>
            </a:pPr>
            <a:fld id="{FA9F1CA7-CC08-4540-A010-7F87E931DB9D}" type="slidenum">
              <a:rPr lang="en-US" smtClean="0">
                <a:solidFill>
                  <a:schemeClr val="bg1"/>
                </a:solidFill>
              </a:rPr>
              <a:pPr>
                <a:defRPr/>
              </a:pPr>
              <a:t>27</a:t>
            </a:fld>
            <a:endParaRPr lang="en-US" dirty="0">
              <a:solidFill>
                <a:schemeClr val="bg1"/>
              </a:solidFill>
            </a:endParaRPr>
          </a:p>
        </p:txBody>
      </p:sp>
    </p:spTree>
    <p:extLst>
      <p:ext uri="{BB962C8B-B14F-4D97-AF65-F5344CB8AC3E}">
        <p14:creationId xmlns:p14="http://schemas.microsoft.com/office/powerpoint/2010/main" val="418825506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brightnessContrast bright="-52000"/>
                    </a14:imgEffect>
                  </a14:imgLayer>
                </a14:imgProps>
              </a:ext>
            </a:extLst>
          </a:blip>
          <a:stretch>
            <a:fillRect/>
          </a:stretch>
        </p:blipFill>
        <p:spPr>
          <a:xfrm>
            <a:off x="1561167" y="182562"/>
            <a:ext cx="10252178" cy="6356350"/>
          </a:xfrm>
          <a:prstGeom prst="rect">
            <a:avLst/>
          </a:prstGeom>
        </p:spPr>
      </p:pic>
      <p:sp>
        <p:nvSpPr>
          <p:cNvPr id="2" name="Title 1"/>
          <p:cNvSpPr>
            <a:spLocks noGrp="1"/>
          </p:cNvSpPr>
          <p:nvPr>
            <p:ph type="title"/>
          </p:nvPr>
        </p:nvSpPr>
        <p:spPr/>
        <p:txBody>
          <a:bodyPr/>
          <a:lstStyle/>
          <a:p>
            <a:r>
              <a:rPr lang="en-US" b="1" dirty="0" smtClean="0">
                <a:solidFill>
                  <a:srgbClr val="FFFF00"/>
                </a:solidFill>
              </a:rPr>
              <a:t>Enumeration with SIPVicious</a:t>
            </a:r>
            <a:endParaRPr lang="en-US" b="1" dirty="0">
              <a:solidFill>
                <a:srgbClr val="FFFF00"/>
              </a:solidFill>
            </a:endParaRPr>
          </a:p>
        </p:txBody>
      </p:sp>
      <p:sp>
        <p:nvSpPr>
          <p:cNvPr id="3" name="Content Placeholder 2"/>
          <p:cNvSpPr>
            <a:spLocks noGrp="1"/>
          </p:cNvSpPr>
          <p:nvPr>
            <p:ph idx="1"/>
          </p:nvPr>
        </p:nvSpPr>
        <p:spPr/>
        <p:txBody>
          <a:bodyPr>
            <a:normAutofit fontScale="92500" lnSpcReduction="10000"/>
          </a:bodyPr>
          <a:lstStyle/>
          <a:p>
            <a:pPr marL="57150" indent="0">
              <a:buNone/>
            </a:pPr>
            <a:r>
              <a:rPr lang="en-US" sz="3200" b="1" dirty="0" smtClean="0">
                <a:solidFill>
                  <a:srgbClr val="FFFF00"/>
                </a:solidFill>
              </a:rPr>
              <a:t>REGISTER or INVITE to </a:t>
            </a:r>
            <a:r>
              <a:rPr lang="en-US" sz="3200" b="1" dirty="0">
                <a:solidFill>
                  <a:srgbClr val="FFFF00"/>
                </a:solidFill>
              </a:rPr>
              <a:t>see what error is </a:t>
            </a:r>
            <a:r>
              <a:rPr lang="en-US" sz="3200" b="1" dirty="0" smtClean="0">
                <a:solidFill>
                  <a:srgbClr val="FFFF00"/>
                </a:solidFill>
              </a:rPr>
              <a:t>returned to determine if extension exists</a:t>
            </a:r>
          </a:p>
          <a:p>
            <a:pPr marL="57150" indent="0">
              <a:buNone/>
            </a:pPr>
            <a:endParaRPr lang="en-US" sz="2600" b="1" dirty="0">
              <a:solidFill>
                <a:srgbClr val="FFFF00"/>
              </a:solidFill>
            </a:endParaRPr>
          </a:p>
          <a:p>
            <a:pPr marL="57150" indent="0">
              <a:buNone/>
            </a:pPr>
            <a:r>
              <a:rPr lang="en-US" sz="2800" b="1" dirty="0" smtClean="0">
                <a:solidFill>
                  <a:srgbClr val="FFFF00"/>
                </a:solidFill>
                <a:latin typeface="Courier New" pitchFamily="49" charset="0"/>
                <a:cs typeface="Courier New" pitchFamily="49" charset="0"/>
              </a:rPr>
              <a:t>./</a:t>
            </a:r>
            <a:r>
              <a:rPr lang="en-US" sz="2800" b="1" dirty="0">
                <a:solidFill>
                  <a:srgbClr val="FFFF00"/>
                </a:solidFill>
                <a:latin typeface="Courier New" pitchFamily="49" charset="0"/>
                <a:cs typeface="Courier New" pitchFamily="49" charset="0"/>
              </a:rPr>
              <a:t>svwar.py –D 192.168.145.132 –force –m </a:t>
            </a:r>
            <a:r>
              <a:rPr lang="en-US" sz="2800" b="1" dirty="0" smtClean="0">
                <a:solidFill>
                  <a:srgbClr val="FFFF00"/>
                </a:solidFill>
                <a:latin typeface="Courier New" pitchFamily="49" charset="0"/>
                <a:cs typeface="Courier New" pitchFamily="49" charset="0"/>
              </a:rPr>
              <a:t>INVITE</a:t>
            </a:r>
          </a:p>
          <a:p>
            <a:pPr marL="57150" indent="0">
              <a:buNone/>
            </a:pPr>
            <a:endParaRPr lang="en-US" b="1" dirty="0">
              <a:solidFill>
                <a:srgbClr val="FFFF00"/>
              </a:solidFill>
              <a:latin typeface="Courier New" pitchFamily="49" charset="0"/>
              <a:cs typeface="Courier New" pitchFamily="49" charset="0"/>
            </a:endParaRPr>
          </a:p>
          <a:p>
            <a:pPr marL="57150" indent="0">
              <a:buNone/>
            </a:pPr>
            <a:r>
              <a:rPr lang="en-US" b="1" dirty="0">
                <a:solidFill>
                  <a:srgbClr val="FFFF00"/>
                </a:solidFill>
                <a:latin typeface="Courier New" pitchFamily="49" charset="0"/>
                <a:cs typeface="Courier New" pitchFamily="49" charset="0"/>
              </a:rPr>
              <a:t>| Extension | Authentication |</a:t>
            </a:r>
          </a:p>
          <a:p>
            <a:pPr marL="57150" indent="0">
              <a:buNone/>
            </a:pPr>
            <a:r>
              <a:rPr lang="en-US" b="1" dirty="0">
                <a:solidFill>
                  <a:srgbClr val="FFFF00"/>
                </a:solidFill>
                <a:latin typeface="Courier New" pitchFamily="49" charset="0"/>
                <a:cs typeface="Courier New" pitchFamily="49" charset="0"/>
              </a:rPr>
              <a:t>------------------------------</a:t>
            </a:r>
          </a:p>
          <a:p>
            <a:pPr marL="57150" indent="0">
              <a:buNone/>
            </a:pPr>
            <a:r>
              <a:rPr lang="en-US" b="1" dirty="0">
                <a:solidFill>
                  <a:srgbClr val="FFFF00"/>
                </a:solidFill>
                <a:latin typeface="Courier New" pitchFamily="49" charset="0"/>
                <a:cs typeface="Courier New" pitchFamily="49" charset="0"/>
              </a:rPr>
              <a:t>| 100       | </a:t>
            </a:r>
            <a:r>
              <a:rPr lang="en-US" b="1" dirty="0" err="1">
                <a:solidFill>
                  <a:srgbClr val="FFFF00"/>
                </a:solidFill>
                <a:latin typeface="Courier New" pitchFamily="49" charset="0"/>
                <a:cs typeface="Courier New" pitchFamily="49" charset="0"/>
              </a:rPr>
              <a:t>reqauth</a:t>
            </a:r>
            <a:r>
              <a:rPr lang="en-US" b="1" dirty="0">
                <a:solidFill>
                  <a:srgbClr val="FFFF00"/>
                </a:solidFill>
                <a:latin typeface="Courier New" pitchFamily="49" charset="0"/>
                <a:cs typeface="Courier New" pitchFamily="49" charset="0"/>
              </a:rPr>
              <a:t>        |</a:t>
            </a:r>
          </a:p>
          <a:p>
            <a:pPr marL="57150" indent="0">
              <a:buNone/>
            </a:pPr>
            <a:r>
              <a:rPr lang="en-US" b="1" dirty="0">
                <a:solidFill>
                  <a:srgbClr val="FFFF00"/>
                </a:solidFill>
                <a:latin typeface="Courier New" pitchFamily="49" charset="0"/>
                <a:cs typeface="Courier New" pitchFamily="49" charset="0"/>
              </a:rPr>
              <a:t>| 101       | </a:t>
            </a:r>
            <a:r>
              <a:rPr lang="en-US" b="1" dirty="0" err="1">
                <a:solidFill>
                  <a:srgbClr val="FFFF00"/>
                </a:solidFill>
                <a:latin typeface="Courier New" pitchFamily="49" charset="0"/>
                <a:cs typeface="Courier New" pitchFamily="49" charset="0"/>
              </a:rPr>
              <a:t>reqauth</a:t>
            </a:r>
            <a:r>
              <a:rPr lang="en-US" b="1" dirty="0">
                <a:solidFill>
                  <a:srgbClr val="FFFF00"/>
                </a:solidFill>
                <a:latin typeface="Courier New" pitchFamily="49" charset="0"/>
                <a:cs typeface="Courier New" pitchFamily="49" charset="0"/>
              </a:rPr>
              <a:t>        |</a:t>
            </a:r>
          </a:p>
          <a:p>
            <a:pPr marL="57150" indent="0">
              <a:buNone/>
            </a:pPr>
            <a:r>
              <a:rPr lang="en-US" b="1" dirty="0">
                <a:solidFill>
                  <a:srgbClr val="FFFF00"/>
                </a:solidFill>
                <a:latin typeface="Courier New" pitchFamily="49" charset="0"/>
                <a:cs typeface="Courier New" pitchFamily="49" charset="0"/>
              </a:rPr>
              <a:t>| 105       | </a:t>
            </a:r>
            <a:r>
              <a:rPr lang="en-US" b="1" dirty="0" err="1" smtClean="0">
                <a:solidFill>
                  <a:srgbClr val="FFFF00"/>
                </a:solidFill>
                <a:latin typeface="Courier New" pitchFamily="49" charset="0"/>
                <a:cs typeface="Courier New" pitchFamily="49" charset="0"/>
              </a:rPr>
              <a:t>noauth</a:t>
            </a:r>
            <a:r>
              <a:rPr lang="en-US" b="1" dirty="0" smtClean="0">
                <a:solidFill>
                  <a:srgbClr val="FFFF00"/>
                </a:solidFill>
                <a:latin typeface="Courier New" pitchFamily="49" charset="0"/>
                <a:cs typeface="Courier New" pitchFamily="49" charset="0"/>
              </a:rPr>
              <a:t>         </a:t>
            </a:r>
            <a:r>
              <a:rPr lang="en-US" b="1" dirty="0">
                <a:solidFill>
                  <a:srgbClr val="FFFF00"/>
                </a:solidFill>
                <a:latin typeface="Courier New" pitchFamily="49" charset="0"/>
                <a:cs typeface="Courier New" pitchFamily="49" charset="0"/>
              </a:rPr>
              <a:t>|</a:t>
            </a:r>
            <a:endParaRPr lang="en-US" sz="2800" b="1" dirty="0">
              <a:solidFill>
                <a:srgbClr val="FFFF00"/>
              </a:solidFill>
              <a:latin typeface="Courier New" pitchFamily="49" charset="0"/>
              <a:cs typeface="Courier New" pitchFamily="49" charset="0"/>
            </a:endParaRPr>
          </a:p>
        </p:txBody>
      </p:sp>
      <p:sp>
        <p:nvSpPr>
          <p:cNvPr id="4" name="Slide Number Placeholder 3"/>
          <p:cNvSpPr>
            <a:spLocks noGrp="1"/>
          </p:cNvSpPr>
          <p:nvPr>
            <p:ph type="sldNum" sz="quarter" idx="12"/>
          </p:nvPr>
        </p:nvSpPr>
        <p:spPr/>
        <p:txBody>
          <a:bodyPr/>
          <a:lstStyle/>
          <a:p>
            <a:pPr>
              <a:defRPr/>
            </a:pPr>
            <a:fld id="{FA9F1CA7-CC08-4540-A010-7F87E931DB9D}" type="slidenum">
              <a:rPr lang="en-US" smtClean="0">
                <a:solidFill>
                  <a:schemeClr val="bg1"/>
                </a:solidFill>
              </a:rPr>
              <a:pPr>
                <a:defRPr/>
              </a:pPr>
              <a:t>28</a:t>
            </a:fld>
            <a:endParaRPr lang="en-US" dirty="0">
              <a:solidFill>
                <a:schemeClr val="bg1"/>
              </a:solidFill>
            </a:endParaRPr>
          </a:p>
        </p:txBody>
      </p:sp>
    </p:spTree>
    <p:extLst>
      <p:ext uri="{BB962C8B-B14F-4D97-AF65-F5344CB8AC3E}">
        <p14:creationId xmlns:p14="http://schemas.microsoft.com/office/powerpoint/2010/main" val="53706854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BEBA8EAE-BF5A-486C-A8C5-ECC9F3942E4B}">
                <a14:imgProps xmlns:a14="http://schemas.microsoft.com/office/drawing/2010/main">
                  <a14:imgLayer r:embed="rId3">
                    <a14:imgEffect>
                      <a14:brightnessContrast bright="-52000"/>
                    </a14:imgEffect>
                  </a14:imgLayer>
                </a14:imgProps>
              </a:ext>
            </a:extLst>
          </a:blip>
          <a:stretch>
            <a:fillRect/>
          </a:stretch>
        </p:blipFill>
        <p:spPr>
          <a:xfrm>
            <a:off x="1561167" y="182562"/>
            <a:ext cx="10252178" cy="6356350"/>
          </a:xfrm>
          <a:prstGeom prst="rect">
            <a:avLst/>
          </a:prstGeom>
        </p:spPr>
      </p:pic>
      <p:sp>
        <p:nvSpPr>
          <p:cNvPr id="2" name="Title 1"/>
          <p:cNvSpPr>
            <a:spLocks noGrp="1"/>
          </p:cNvSpPr>
          <p:nvPr>
            <p:ph type="title"/>
          </p:nvPr>
        </p:nvSpPr>
        <p:spPr>
          <a:xfrm>
            <a:off x="928484" y="365125"/>
            <a:ext cx="10425316" cy="1325563"/>
          </a:xfrm>
        </p:spPr>
        <p:txBody>
          <a:bodyPr/>
          <a:lstStyle/>
          <a:p>
            <a:r>
              <a:rPr lang="en-US" dirty="0" smtClean="0">
                <a:solidFill>
                  <a:srgbClr val="FFFF00"/>
                </a:solidFill>
              </a:rPr>
              <a:t>Credential cracking with SIPVicious</a:t>
            </a:r>
            <a:endParaRPr lang="en-US" dirty="0">
              <a:solidFill>
                <a:srgbClr val="FFFF00"/>
              </a:solidFill>
            </a:endParaRPr>
          </a:p>
        </p:txBody>
      </p:sp>
      <p:sp>
        <p:nvSpPr>
          <p:cNvPr id="3" name="Content Placeholder 2"/>
          <p:cNvSpPr>
            <a:spLocks noGrp="1"/>
          </p:cNvSpPr>
          <p:nvPr>
            <p:ph idx="1"/>
          </p:nvPr>
        </p:nvSpPr>
        <p:spPr>
          <a:xfrm>
            <a:off x="928484" y="1690688"/>
            <a:ext cx="10733448" cy="4848224"/>
          </a:xfrm>
        </p:spPr>
        <p:txBody>
          <a:bodyPr>
            <a:normAutofit fontScale="92500" lnSpcReduction="10000"/>
          </a:bodyPr>
          <a:lstStyle/>
          <a:p>
            <a:pPr marL="57150" indent="0">
              <a:buNone/>
            </a:pPr>
            <a:r>
              <a:rPr lang="en-US" sz="3200" b="1" dirty="0" smtClean="0">
                <a:solidFill>
                  <a:srgbClr val="FFFF00"/>
                </a:solidFill>
              </a:rPr>
              <a:t>Multiple REGISTER attempts </a:t>
            </a:r>
            <a:r>
              <a:rPr lang="en-US" sz="3200" b="1" dirty="0">
                <a:solidFill>
                  <a:srgbClr val="FFFF00"/>
                </a:solidFill>
              </a:rPr>
              <a:t>using a </a:t>
            </a:r>
            <a:r>
              <a:rPr lang="en-US" sz="3200" b="1" dirty="0" smtClean="0">
                <a:solidFill>
                  <a:srgbClr val="FFFF00"/>
                </a:solidFill>
              </a:rPr>
              <a:t>specified user and passwords from a </a:t>
            </a:r>
            <a:r>
              <a:rPr lang="en-US" sz="3200" b="1" dirty="0">
                <a:solidFill>
                  <a:srgbClr val="FFFF00"/>
                </a:solidFill>
              </a:rPr>
              <a:t>“dictionary</a:t>
            </a:r>
            <a:r>
              <a:rPr lang="en-US" sz="3200" b="1" dirty="0" smtClean="0">
                <a:solidFill>
                  <a:srgbClr val="FFFF00"/>
                </a:solidFill>
              </a:rPr>
              <a:t>” or pin range specified at runtime</a:t>
            </a:r>
            <a:endParaRPr lang="en-US" sz="3200" b="1" dirty="0">
              <a:solidFill>
                <a:srgbClr val="FFFF00"/>
              </a:solidFill>
            </a:endParaRPr>
          </a:p>
          <a:p>
            <a:pPr marL="114300" indent="0">
              <a:buNone/>
            </a:pPr>
            <a:endParaRPr lang="en-US" b="1" dirty="0" smtClean="0">
              <a:solidFill>
                <a:srgbClr val="FFFF00"/>
              </a:solidFill>
            </a:endParaRPr>
          </a:p>
          <a:p>
            <a:pPr marL="114300" indent="0">
              <a:buNone/>
            </a:pPr>
            <a:r>
              <a:rPr lang="en-US" sz="2800" b="1" dirty="0" smtClean="0">
                <a:solidFill>
                  <a:srgbClr val="FFFF00"/>
                </a:solidFill>
                <a:latin typeface="Courier New" pitchFamily="49" charset="0"/>
                <a:cs typeface="Courier New" pitchFamily="49" charset="0"/>
              </a:rPr>
              <a:t>./</a:t>
            </a:r>
            <a:r>
              <a:rPr lang="en-US" sz="2800" b="1" dirty="0">
                <a:solidFill>
                  <a:srgbClr val="FFFF00"/>
                </a:solidFill>
                <a:latin typeface="Courier New" pitchFamily="49" charset="0"/>
                <a:cs typeface="Courier New" pitchFamily="49" charset="0"/>
              </a:rPr>
              <a:t>svcrack.py –u2000 –d worst-passwords.txt </a:t>
            </a:r>
            <a:r>
              <a:rPr lang="en-US" sz="2800" b="1" dirty="0" smtClean="0">
                <a:solidFill>
                  <a:srgbClr val="FFFF00"/>
                </a:solidFill>
                <a:latin typeface="Courier New" pitchFamily="49" charset="0"/>
                <a:cs typeface="Courier New" pitchFamily="49" charset="0"/>
              </a:rPr>
              <a:t>192.168.159.133</a:t>
            </a:r>
          </a:p>
          <a:p>
            <a:pPr marL="114300" indent="0" algn="ctr">
              <a:buNone/>
            </a:pPr>
            <a:r>
              <a:rPr lang="en-US" sz="3200" b="1" dirty="0">
                <a:solidFill>
                  <a:srgbClr val="FFFF00"/>
                </a:solidFill>
              </a:rPr>
              <a:t>OR</a:t>
            </a:r>
          </a:p>
          <a:p>
            <a:pPr marL="114300" indent="0">
              <a:buNone/>
            </a:pPr>
            <a:r>
              <a:rPr lang="en-US" b="1" dirty="0">
                <a:solidFill>
                  <a:srgbClr val="FFFF00"/>
                </a:solidFill>
                <a:latin typeface="Courier New" pitchFamily="49" charset="0"/>
                <a:cs typeface="Courier New" pitchFamily="49" charset="0"/>
              </a:rPr>
              <a:t>./svcrack.py –u100 –r0-9999 –z4 </a:t>
            </a:r>
            <a:r>
              <a:rPr lang="en-US" b="1" dirty="0" smtClean="0">
                <a:solidFill>
                  <a:srgbClr val="FFFF00"/>
                </a:solidFill>
                <a:latin typeface="Courier New" pitchFamily="49" charset="0"/>
                <a:cs typeface="Courier New" pitchFamily="49" charset="0"/>
              </a:rPr>
              <a:t>192.168.159.133</a:t>
            </a:r>
          </a:p>
          <a:p>
            <a:pPr marL="114300" indent="0">
              <a:buNone/>
            </a:pPr>
            <a:endParaRPr lang="en-US" b="1" dirty="0">
              <a:solidFill>
                <a:srgbClr val="FFFF00"/>
              </a:solidFill>
              <a:latin typeface="Courier New" pitchFamily="49" charset="0"/>
              <a:cs typeface="Courier New" pitchFamily="49" charset="0"/>
            </a:endParaRPr>
          </a:p>
          <a:p>
            <a:pPr marL="114300" indent="0">
              <a:buNone/>
            </a:pPr>
            <a:r>
              <a:rPr lang="en-US" b="1" dirty="0">
                <a:solidFill>
                  <a:srgbClr val="FFFF00"/>
                </a:solidFill>
                <a:latin typeface="Courier New" pitchFamily="49" charset="0"/>
                <a:cs typeface="Courier New" pitchFamily="49" charset="0"/>
              </a:rPr>
              <a:t>| Extension | Password </a:t>
            </a:r>
            <a:r>
              <a:rPr lang="en-US" b="1" dirty="0" smtClean="0">
                <a:solidFill>
                  <a:srgbClr val="FFFF00"/>
                </a:solidFill>
                <a:latin typeface="Courier New" pitchFamily="49" charset="0"/>
                <a:cs typeface="Courier New" pitchFamily="49" charset="0"/>
              </a:rPr>
              <a:t>   |</a:t>
            </a:r>
            <a:endParaRPr lang="en-US" b="1" dirty="0">
              <a:solidFill>
                <a:srgbClr val="FFFF00"/>
              </a:solidFill>
              <a:latin typeface="Courier New" pitchFamily="49" charset="0"/>
              <a:cs typeface="Courier New" pitchFamily="49" charset="0"/>
            </a:endParaRPr>
          </a:p>
          <a:p>
            <a:pPr marL="114300" indent="0">
              <a:buNone/>
            </a:pPr>
            <a:r>
              <a:rPr lang="en-US" b="1" dirty="0" smtClean="0">
                <a:solidFill>
                  <a:srgbClr val="FFFF00"/>
                </a:solidFill>
                <a:latin typeface="Courier New" pitchFamily="49" charset="0"/>
                <a:cs typeface="Courier New" pitchFamily="49" charset="0"/>
              </a:rPr>
              <a:t>---------------------------</a:t>
            </a:r>
            <a:endParaRPr lang="en-US" b="1" dirty="0">
              <a:solidFill>
                <a:srgbClr val="FFFF00"/>
              </a:solidFill>
              <a:latin typeface="Courier New" pitchFamily="49" charset="0"/>
              <a:cs typeface="Courier New" pitchFamily="49" charset="0"/>
            </a:endParaRPr>
          </a:p>
          <a:p>
            <a:pPr marL="114300" indent="0">
              <a:buNone/>
            </a:pPr>
            <a:r>
              <a:rPr lang="en-US" b="1" dirty="0">
                <a:solidFill>
                  <a:srgbClr val="FFFF00"/>
                </a:solidFill>
                <a:latin typeface="Courier New" pitchFamily="49" charset="0"/>
                <a:cs typeface="Courier New" pitchFamily="49" charset="0"/>
              </a:rPr>
              <a:t>| </a:t>
            </a:r>
            <a:r>
              <a:rPr lang="en-US" b="1" dirty="0" smtClean="0">
                <a:solidFill>
                  <a:srgbClr val="FFFF00"/>
                </a:solidFill>
                <a:latin typeface="Courier New" pitchFamily="49" charset="0"/>
                <a:cs typeface="Courier New" pitchFamily="49" charset="0"/>
              </a:rPr>
              <a:t>101       </a:t>
            </a:r>
            <a:r>
              <a:rPr lang="en-US" b="1" dirty="0">
                <a:solidFill>
                  <a:srgbClr val="FFFF00"/>
                </a:solidFill>
                <a:latin typeface="Courier New" pitchFamily="49" charset="0"/>
                <a:cs typeface="Courier New" pitchFamily="49" charset="0"/>
              </a:rPr>
              <a:t>| </a:t>
            </a:r>
            <a:r>
              <a:rPr lang="en-US" b="1" dirty="0" smtClean="0">
                <a:solidFill>
                  <a:srgbClr val="FFFF00"/>
                </a:solidFill>
                <a:latin typeface="Courier New" pitchFamily="49" charset="0"/>
                <a:cs typeface="Courier New" pitchFamily="49" charset="0"/>
              </a:rPr>
              <a:t>password123 </a:t>
            </a:r>
            <a:r>
              <a:rPr lang="en-US" b="1" dirty="0">
                <a:solidFill>
                  <a:srgbClr val="FFFF00"/>
                </a:solidFill>
                <a:latin typeface="Courier New" pitchFamily="49" charset="0"/>
                <a:cs typeface="Courier New" pitchFamily="49" charset="0"/>
              </a:rPr>
              <a:t>|</a:t>
            </a:r>
          </a:p>
        </p:txBody>
      </p:sp>
      <p:sp>
        <p:nvSpPr>
          <p:cNvPr id="4" name="Slide Number Placeholder 3"/>
          <p:cNvSpPr>
            <a:spLocks noGrp="1"/>
          </p:cNvSpPr>
          <p:nvPr>
            <p:ph type="sldNum" sz="quarter" idx="12"/>
          </p:nvPr>
        </p:nvSpPr>
        <p:spPr/>
        <p:txBody>
          <a:bodyPr/>
          <a:lstStyle/>
          <a:p>
            <a:pPr>
              <a:defRPr/>
            </a:pPr>
            <a:fld id="{FA9F1CA7-CC08-4540-A010-7F87E931DB9D}" type="slidenum">
              <a:rPr lang="en-US" smtClean="0"/>
              <a:pPr>
                <a:defRPr/>
              </a:pPr>
              <a:t>29</a:t>
            </a:fld>
            <a:endParaRPr lang="en-US" dirty="0"/>
          </a:p>
        </p:txBody>
      </p:sp>
    </p:spTree>
    <p:extLst>
      <p:ext uri="{BB962C8B-B14F-4D97-AF65-F5344CB8AC3E}">
        <p14:creationId xmlns:p14="http://schemas.microsoft.com/office/powerpoint/2010/main" val="48772281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699457">
            <a:off x="6285043" y="689485"/>
            <a:ext cx="3557216" cy="5410215"/>
          </a:xfrm>
        </p:spPr>
      </p:pic>
      <p:sp>
        <p:nvSpPr>
          <p:cNvPr id="5" name="TextBox 4"/>
          <p:cNvSpPr txBox="1"/>
          <p:nvPr/>
        </p:nvSpPr>
        <p:spPr>
          <a:xfrm>
            <a:off x="1977390" y="2117321"/>
            <a:ext cx="3108960" cy="2554545"/>
          </a:xfrm>
          <a:prstGeom prst="rect">
            <a:avLst/>
          </a:prstGeom>
          <a:noFill/>
        </p:spPr>
        <p:txBody>
          <a:bodyPr wrap="square" rtlCol="0">
            <a:spAutoFit/>
          </a:bodyPr>
          <a:lstStyle/>
          <a:p>
            <a:r>
              <a:rPr lang="en-US" sz="8000" dirty="0" smtClean="0">
                <a:solidFill>
                  <a:schemeClr val="bg1"/>
                </a:solidFill>
              </a:rPr>
              <a:t>No </a:t>
            </a:r>
            <a:r>
              <a:rPr lang="en-US" sz="8000" dirty="0">
                <a:solidFill>
                  <a:schemeClr val="bg1"/>
                </a:solidFill>
              </a:rPr>
              <a:t>v</a:t>
            </a:r>
            <a:r>
              <a:rPr lang="en-US" sz="8000" dirty="0" smtClean="0">
                <a:solidFill>
                  <a:schemeClr val="bg1"/>
                </a:solidFill>
              </a:rPr>
              <a:t>ideos</a:t>
            </a:r>
            <a:endParaRPr lang="en-US" sz="8000" dirty="0">
              <a:solidFill>
                <a:schemeClr val="bg1"/>
              </a:solidFill>
            </a:endParaRPr>
          </a:p>
        </p:txBody>
      </p:sp>
    </p:spTree>
    <p:extLst>
      <p:ext uri="{BB962C8B-B14F-4D97-AF65-F5344CB8AC3E}">
        <p14:creationId xmlns:p14="http://schemas.microsoft.com/office/powerpoint/2010/main" val="276522531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smtClean="0">
                <a:latin typeface="Arial" panose="020B0604020202020204" pitchFamily="34" charset="0"/>
                <a:cs typeface="Arial" panose="020B0604020202020204" pitchFamily="34" charset="0"/>
              </a:rPr>
              <a:t>Admin interface targets</a:t>
            </a:r>
            <a:endParaRPr lang="en-US" sz="3600" b="1" dirty="0">
              <a:latin typeface="Arial" panose="020B0604020202020204" pitchFamily="34" charset="0"/>
              <a:cs typeface="Arial" panose="020B0604020202020204" pitchFamily="34" charset="0"/>
            </a:endParaRPr>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04347" y="1507654"/>
            <a:ext cx="7166005" cy="51001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838200" y="1690688"/>
            <a:ext cx="3622590" cy="2770492"/>
          </a:xfrm>
          <a:prstGeom prst="rect">
            <a:avLst/>
          </a:prstGeom>
          <a:extLst/>
        </p:spPr>
        <p:txBody>
          <a:bodyPr vert="horz" lIns="91440" tIns="45720" rIns="91440" bIns="45720" rtlCol="0" anchor="ctr">
            <a:normAutofit fontScale="92500" lnSpcReduction="10000"/>
          </a:bodyPr>
          <a:lstStyle/>
          <a:p>
            <a:pPr>
              <a:lnSpc>
                <a:spcPct val="90000"/>
              </a:lnSpc>
              <a:spcBef>
                <a:spcPct val="0"/>
              </a:spcBef>
            </a:pPr>
            <a:r>
              <a:rPr lang="en-US" sz="3200" b="1" dirty="0">
                <a:latin typeface="+mj-lt"/>
                <a:ea typeface="+mj-ea"/>
                <a:cs typeface="+mj-cs"/>
              </a:rPr>
              <a:t>Web management, some with known </a:t>
            </a:r>
            <a:r>
              <a:rPr lang="en-US" sz="3200" b="1" dirty="0" err="1">
                <a:latin typeface="+mj-lt"/>
                <a:ea typeface="+mj-ea"/>
                <a:cs typeface="+mj-cs"/>
              </a:rPr>
              <a:t>vulns</a:t>
            </a:r>
            <a:endParaRPr lang="en-US" sz="3200" b="1" dirty="0">
              <a:latin typeface="+mj-lt"/>
              <a:ea typeface="+mj-ea"/>
              <a:cs typeface="+mj-cs"/>
            </a:endParaRPr>
          </a:p>
          <a:p>
            <a:pPr>
              <a:lnSpc>
                <a:spcPct val="90000"/>
              </a:lnSpc>
              <a:spcBef>
                <a:spcPct val="0"/>
              </a:spcBef>
            </a:pPr>
            <a:endParaRPr lang="en-US" sz="3200" b="1" dirty="0">
              <a:latin typeface="+mj-lt"/>
              <a:ea typeface="+mj-ea"/>
              <a:cs typeface="+mj-cs"/>
            </a:endParaRPr>
          </a:p>
          <a:p>
            <a:pPr>
              <a:lnSpc>
                <a:spcPct val="90000"/>
              </a:lnSpc>
              <a:spcBef>
                <a:spcPct val="0"/>
              </a:spcBef>
            </a:pPr>
            <a:r>
              <a:rPr lang="en-US" sz="3200" b="1" dirty="0">
                <a:latin typeface="+mj-lt"/>
                <a:ea typeface="+mj-ea"/>
                <a:cs typeface="+mj-cs"/>
              </a:rPr>
              <a:t>Automation API(s) interfaces – REST, SOAP, AGI, </a:t>
            </a:r>
            <a:r>
              <a:rPr lang="en-US" sz="3200" b="1" dirty="0" err="1">
                <a:latin typeface="+mj-lt"/>
                <a:ea typeface="+mj-ea"/>
                <a:cs typeface="+mj-cs"/>
              </a:rPr>
              <a:t>etc</a:t>
            </a:r>
            <a:endParaRPr lang="en-US" sz="3200" b="1" dirty="0">
              <a:latin typeface="+mj-lt"/>
              <a:ea typeface="+mj-ea"/>
              <a:cs typeface="+mj-cs"/>
            </a:endParaRPr>
          </a:p>
        </p:txBody>
      </p:sp>
    </p:spTree>
    <p:extLst>
      <p:ext uri="{BB962C8B-B14F-4D97-AF65-F5344CB8AC3E}">
        <p14:creationId xmlns:p14="http://schemas.microsoft.com/office/powerpoint/2010/main" val="315192853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4" name="Rectangle 3"/>
          <p:cNvSpPr/>
          <p:nvPr/>
        </p:nvSpPr>
        <p:spPr>
          <a:xfrm>
            <a:off x="419002" y="1512301"/>
            <a:ext cx="10506297" cy="2062103"/>
          </a:xfrm>
          <a:prstGeom prst="rect">
            <a:avLst/>
          </a:prstGeom>
        </p:spPr>
        <p:txBody>
          <a:bodyPr wrap="square">
            <a:spAutoFit/>
          </a:bodyPr>
          <a:lstStyle/>
          <a:p>
            <a:pPr marL="914400" lvl="1" indent="-457200">
              <a:buFont typeface="Arial" panose="020B0604020202020204" pitchFamily="34" charset="0"/>
              <a:buChar char="•"/>
            </a:pPr>
            <a:r>
              <a:rPr lang="en-US" sz="3200" dirty="0" smtClean="0"/>
              <a:t>Audio </a:t>
            </a:r>
            <a:r>
              <a:rPr lang="en-US" sz="3200" dirty="0"/>
              <a:t>prompts used </a:t>
            </a:r>
            <a:r>
              <a:rPr lang="en-US" sz="3200" dirty="0" smtClean="0"/>
              <a:t>to identify your voicemail system</a:t>
            </a:r>
          </a:p>
          <a:p>
            <a:pPr marL="914400" lvl="1" indent="-457200">
              <a:buFont typeface="Arial" panose="020B0604020202020204" pitchFamily="34" charset="0"/>
              <a:buChar char="•"/>
            </a:pPr>
            <a:r>
              <a:rPr lang="en-US" sz="3200" dirty="0" smtClean="0"/>
              <a:t>Weak pin guessed (there are sweatshops for this!)</a:t>
            </a:r>
            <a:endParaRPr lang="en-US" sz="3200" dirty="0"/>
          </a:p>
          <a:p>
            <a:pPr marL="914400" lvl="1" indent="-457200">
              <a:buFont typeface="Arial" panose="020B0604020202020204" pitchFamily="34" charset="0"/>
              <a:buChar char="•"/>
            </a:pPr>
            <a:r>
              <a:rPr lang="en-US" sz="3200" dirty="0" smtClean="0"/>
              <a:t>Once cracked, outbound-dial, call forwarding, or voicemail return used </a:t>
            </a:r>
            <a:r>
              <a:rPr lang="en-US" sz="3200" dirty="0"/>
              <a:t>to make </a:t>
            </a:r>
            <a:r>
              <a:rPr lang="en-US" sz="3200" dirty="0" smtClean="0"/>
              <a:t>calls</a:t>
            </a:r>
            <a:endParaRPr lang="en-US" sz="3200" dirty="0"/>
          </a:p>
        </p:txBody>
      </p:sp>
      <p:sp>
        <p:nvSpPr>
          <p:cNvPr id="5" name="Rectangle 4"/>
          <p:cNvSpPr/>
          <p:nvPr/>
        </p:nvSpPr>
        <p:spPr>
          <a:xfrm>
            <a:off x="6918366" y="4467094"/>
            <a:ext cx="4735751" cy="1200329"/>
          </a:xfrm>
          <a:prstGeom prst="rect">
            <a:avLst/>
          </a:prstGeom>
          <a:solidFill>
            <a:schemeClr val="tx1">
              <a:lumMod val="50000"/>
              <a:lumOff val="50000"/>
            </a:schemeClr>
          </a:solidFill>
        </p:spPr>
        <p:txBody>
          <a:bodyPr wrap="square">
            <a:spAutoFit/>
          </a:bodyPr>
          <a:lstStyle/>
          <a:p>
            <a:r>
              <a:rPr lang="en-US" sz="2400" dirty="0">
                <a:solidFill>
                  <a:schemeClr val="bg1"/>
                </a:solidFill>
              </a:rPr>
              <a:t>What PIN patterns do </a:t>
            </a:r>
            <a:r>
              <a:rPr lang="en-US" sz="2400" dirty="0" smtClean="0">
                <a:solidFill>
                  <a:schemeClr val="bg1"/>
                </a:solidFill>
              </a:rPr>
              <a:t>people choose</a:t>
            </a:r>
            <a:r>
              <a:rPr lang="en-US" sz="2400" dirty="0">
                <a:solidFill>
                  <a:schemeClr val="bg1"/>
                </a:solidFill>
              </a:rPr>
              <a:t>? Many are </a:t>
            </a:r>
            <a:r>
              <a:rPr lang="en-US" sz="2400" dirty="0" smtClean="0">
                <a:solidFill>
                  <a:schemeClr val="bg1"/>
                </a:solidFill>
              </a:rPr>
              <a:t>based </a:t>
            </a:r>
            <a:r>
              <a:rPr lang="en-US" sz="2400" dirty="0">
                <a:solidFill>
                  <a:schemeClr val="bg1"/>
                </a:solidFill>
              </a:rPr>
              <a:t>on dates or </a:t>
            </a:r>
            <a:r>
              <a:rPr lang="en-US" sz="2400" dirty="0" smtClean="0">
                <a:solidFill>
                  <a:schemeClr val="bg1"/>
                </a:solidFill>
              </a:rPr>
              <a:t>patterns. </a:t>
            </a:r>
            <a:r>
              <a:rPr lang="en-US" sz="2400" dirty="0">
                <a:hlinkClick r:id="rId3"/>
              </a:rPr>
              <a:t>http://bit.ly/1cZJIvI</a:t>
            </a:r>
            <a:endParaRPr lang="en-US" sz="2400" dirty="0">
              <a:hlinkClick r:id="rId4"/>
            </a:endParaRPr>
          </a:p>
        </p:txBody>
      </p:sp>
      <p:grpSp>
        <p:nvGrpSpPr>
          <p:cNvPr id="7" name="Group 6"/>
          <p:cNvGrpSpPr/>
          <p:nvPr/>
        </p:nvGrpSpPr>
        <p:grpSpPr>
          <a:xfrm>
            <a:off x="2576476" y="4327456"/>
            <a:ext cx="1328961" cy="1718191"/>
            <a:chOff x="2104912" y="4541668"/>
            <a:chExt cx="1328961" cy="1718191"/>
          </a:xfrm>
        </p:grpSpPr>
        <p:pic>
          <p:nvPicPr>
            <p:cNvPr id="3074"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104912" y="4541668"/>
              <a:ext cx="1328961" cy="17181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2137894" y="4563276"/>
              <a:ext cx="376706" cy="335132"/>
            </a:xfrm>
            <a:prstGeom prst="rect">
              <a:avLst/>
            </a:prstGeom>
            <a:solidFill>
              <a:srgbClr val="00B050">
                <a:alpha val="22000"/>
              </a:srgbClr>
            </a:solidFill>
            <a:ln>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21FA04"/>
                </a:solidFill>
              </a:endParaRPr>
            </a:p>
          </p:txBody>
        </p:sp>
        <p:sp>
          <p:nvSpPr>
            <p:cNvPr id="8" name="Rectangle 7"/>
            <p:cNvSpPr/>
            <p:nvPr/>
          </p:nvSpPr>
          <p:spPr>
            <a:xfrm>
              <a:off x="3029871" y="4563276"/>
              <a:ext cx="376706" cy="335132"/>
            </a:xfrm>
            <a:prstGeom prst="rect">
              <a:avLst/>
            </a:prstGeom>
            <a:solidFill>
              <a:srgbClr val="00B050">
                <a:alpha val="22000"/>
              </a:srgbClr>
            </a:solidFill>
            <a:ln>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21FA04"/>
                </a:solidFill>
              </a:endParaRPr>
            </a:p>
          </p:txBody>
        </p:sp>
        <p:sp>
          <p:nvSpPr>
            <p:cNvPr id="9" name="Rectangle 8"/>
            <p:cNvSpPr/>
            <p:nvPr/>
          </p:nvSpPr>
          <p:spPr>
            <a:xfrm>
              <a:off x="2159944" y="5425402"/>
              <a:ext cx="376706" cy="335132"/>
            </a:xfrm>
            <a:prstGeom prst="rect">
              <a:avLst/>
            </a:prstGeom>
            <a:solidFill>
              <a:srgbClr val="00B050">
                <a:alpha val="22000"/>
              </a:srgbClr>
            </a:solidFill>
            <a:ln>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21FA04"/>
                </a:solidFill>
              </a:endParaRPr>
            </a:p>
          </p:txBody>
        </p:sp>
        <p:sp>
          <p:nvSpPr>
            <p:cNvPr id="10" name="Rectangle 9"/>
            <p:cNvSpPr/>
            <p:nvPr/>
          </p:nvSpPr>
          <p:spPr>
            <a:xfrm>
              <a:off x="3038273" y="5425402"/>
              <a:ext cx="376706" cy="335132"/>
            </a:xfrm>
            <a:prstGeom prst="rect">
              <a:avLst/>
            </a:prstGeom>
            <a:solidFill>
              <a:srgbClr val="00B050">
                <a:alpha val="22000"/>
              </a:srgbClr>
            </a:solidFill>
            <a:ln>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21FA04"/>
                </a:solidFill>
              </a:endParaRPr>
            </a:p>
          </p:txBody>
        </p:sp>
      </p:grpSp>
      <p:grpSp>
        <p:nvGrpSpPr>
          <p:cNvPr id="11" name="Group 10"/>
          <p:cNvGrpSpPr/>
          <p:nvPr/>
        </p:nvGrpSpPr>
        <p:grpSpPr>
          <a:xfrm>
            <a:off x="4744368" y="4363489"/>
            <a:ext cx="1328961" cy="1718191"/>
            <a:chOff x="3829077" y="4572001"/>
            <a:chExt cx="1328961" cy="1718191"/>
          </a:xfrm>
        </p:grpSpPr>
        <p:pic>
          <p:nvPicPr>
            <p:cNvPr id="13"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829077" y="4572001"/>
              <a:ext cx="1328961" cy="17181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Rectangle 13"/>
            <p:cNvSpPr/>
            <p:nvPr/>
          </p:nvSpPr>
          <p:spPr>
            <a:xfrm>
              <a:off x="4313225" y="4593608"/>
              <a:ext cx="376706" cy="335132"/>
            </a:xfrm>
            <a:prstGeom prst="rect">
              <a:avLst/>
            </a:prstGeom>
            <a:solidFill>
              <a:srgbClr val="00B050">
                <a:alpha val="22000"/>
              </a:srgbClr>
            </a:solidFill>
            <a:ln>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21FA04"/>
                </a:solidFill>
              </a:endParaRPr>
            </a:p>
          </p:txBody>
        </p:sp>
        <p:sp>
          <p:nvSpPr>
            <p:cNvPr id="15" name="Rectangle 14"/>
            <p:cNvSpPr/>
            <p:nvPr/>
          </p:nvSpPr>
          <p:spPr>
            <a:xfrm>
              <a:off x="4311650" y="5022041"/>
              <a:ext cx="376706" cy="335132"/>
            </a:xfrm>
            <a:prstGeom prst="rect">
              <a:avLst/>
            </a:prstGeom>
            <a:solidFill>
              <a:srgbClr val="00B050">
                <a:alpha val="22000"/>
              </a:srgbClr>
            </a:solidFill>
            <a:ln>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21FA04"/>
                </a:solidFill>
              </a:endParaRPr>
            </a:p>
          </p:txBody>
        </p:sp>
        <p:sp>
          <p:nvSpPr>
            <p:cNvPr id="16" name="Rectangle 15"/>
            <p:cNvSpPr/>
            <p:nvPr/>
          </p:nvSpPr>
          <p:spPr>
            <a:xfrm>
              <a:off x="4305203" y="5914115"/>
              <a:ext cx="376706" cy="335132"/>
            </a:xfrm>
            <a:prstGeom prst="rect">
              <a:avLst/>
            </a:prstGeom>
            <a:solidFill>
              <a:srgbClr val="00B050">
                <a:alpha val="22000"/>
              </a:srgbClr>
            </a:solidFill>
            <a:ln>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21FA04"/>
                </a:solidFill>
              </a:endParaRPr>
            </a:p>
          </p:txBody>
        </p:sp>
        <p:sp>
          <p:nvSpPr>
            <p:cNvPr id="17" name="Rectangle 16"/>
            <p:cNvSpPr/>
            <p:nvPr/>
          </p:nvSpPr>
          <p:spPr>
            <a:xfrm>
              <a:off x="4311650" y="5455401"/>
              <a:ext cx="376706" cy="335132"/>
            </a:xfrm>
            <a:prstGeom prst="rect">
              <a:avLst/>
            </a:prstGeom>
            <a:solidFill>
              <a:srgbClr val="00B050">
                <a:alpha val="22000"/>
              </a:srgbClr>
            </a:solidFill>
            <a:ln>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21FA04"/>
                </a:solidFill>
              </a:endParaRPr>
            </a:p>
          </p:txBody>
        </p:sp>
      </p:grpSp>
      <p:sp>
        <p:nvSpPr>
          <p:cNvPr id="3" name="Title 2"/>
          <p:cNvSpPr>
            <a:spLocks noGrp="1"/>
          </p:cNvSpPr>
          <p:nvPr>
            <p:ph type="title"/>
          </p:nvPr>
        </p:nvSpPr>
        <p:spPr/>
        <p:txBody>
          <a:bodyPr/>
          <a:lstStyle/>
          <a:p>
            <a:r>
              <a:rPr lang="en-US" b="1" dirty="0" smtClean="0"/>
              <a:t>Old </a:t>
            </a:r>
            <a:r>
              <a:rPr lang="en-US" b="1" dirty="0" err="1" smtClean="0"/>
              <a:t>skool</a:t>
            </a:r>
            <a:r>
              <a:rPr lang="en-US" b="1" dirty="0" smtClean="0"/>
              <a:t> works too…</a:t>
            </a:r>
            <a:endParaRPr lang="en-US" b="1" dirty="0"/>
          </a:p>
        </p:txBody>
      </p:sp>
    </p:spTree>
    <p:extLst>
      <p:ext uri="{BB962C8B-B14F-4D97-AF65-F5344CB8AC3E}">
        <p14:creationId xmlns:p14="http://schemas.microsoft.com/office/powerpoint/2010/main" val="80449446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Prevention</a:t>
            </a:r>
            <a:endParaRPr lang="en-US" b="1" dirty="0"/>
          </a:p>
        </p:txBody>
      </p:sp>
      <p:sp>
        <p:nvSpPr>
          <p:cNvPr id="3" name="Content Placeholder 2"/>
          <p:cNvSpPr>
            <a:spLocks noGrp="1"/>
          </p:cNvSpPr>
          <p:nvPr>
            <p:ph idx="1"/>
          </p:nvPr>
        </p:nvSpPr>
        <p:spPr>
          <a:xfrm>
            <a:off x="838200" y="1562100"/>
            <a:ext cx="8496299" cy="4614863"/>
          </a:xfrm>
        </p:spPr>
        <p:txBody>
          <a:bodyPr>
            <a:normAutofit/>
          </a:bodyPr>
          <a:lstStyle/>
          <a:p>
            <a:r>
              <a:rPr lang="en-US" dirty="0" smtClean="0"/>
              <a:t>Generally small companies not following best practices get compromised</a:t>
            </a:r>
          </a:p>
          <a:p>
            <a:pPr lvl="1"/>
            <a:r>
              <a:rPr lang="en-US" dirty="0" smtClean="0"/>
              <a:t>Reset ALL default passwords</a:t>
            </a:r>
          </a:p>
          <a:p>
            <a:pPr lvl="1"/>
            <a:r>
              <a:rPr lang="en-US" dirty="0" smtClean="0"/>
              <a:t>Patch current</a:t>
            </a:r>
          </a:p>
          <a:p>
            <a:pPr lvl="1"/>
            <a:r>
              <a:rPr lang="en-US" dirty="0" smtClean="0"/>
              <a:t>Filter international numbers and/or use outbound </a:t>
            </a:r>
            <a:r>
              <a:rPr lang="en-US" dirty="0" err="1" smtClean="0"/>
              <a:t>auth</a:t>
            </a:r>
            <a:r>
              <a:rPr lang="en-US" dirty="0" smtClean="0"/>
              <a:t> codes</a:t>
            </a:r>
          </a:p>
          <a:p>
            <a:pPr lvl="1"/>
            <a:r>
              <a:rPr lang="en-US" dirty="0" smtClean="0"/>
              <a:t>Disable outbound dial from voicemail</a:t>
            </a:r>
          </a:p>
          <a:p>
            <a:pPr lvl="1"/>
            <a:r>
              <a:rPr lang="en-US" dirty="0" smtClean="0"/>
              <a:t>Don’t use three digit extensions</a:t>
            </a:r>
          </a:p>
          <a:p>
            <a:pPr lvl="1"/>
            <a:r>
              <a:rPr lang="en-US" dirty="0" smtClean="0"/>
              <a:t>Use an SBC or voice-specific security appliance</a:t>
            </a:r>
          </a:p>
          <a:p>
            <a:pPr lvl="1"/>
            <a:r>
              <a:rPr lang="en-US" dirty="0"/>
              <a:t>Detection - Call Detail Records ok, signaling monitoring better</a:t>
            </a:r>
          </a:p>
          <a:p>
            <a:pPr lvl="1"/>
            <a:r>
              <a:rPr lang="en-US" dirty="0" smtClean="0"/>
              <a:t>Discuss fraud liability and/or prevention services from carrier</a:t>
            </a:r>
          </a:p>
          <a:p>
            <a:endParaRPr lang="en-US" dirty="0" smtClean="0"/>
          </a:p>
          <a:p>
            <a:endParaRPr lang="en-US" dirty="0"/>
          </a:p>
        </p:txBody>
      </p:sp>
      <p:pic>
        <p:nvPicPr>
          <p:cNvPr id="2050" name="Picture 2" descr="http://sd.keepcalm-o-matic.co.uk/i/keep-calm-blue-team-are-here.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32209" y="2229880"/>
            <a:ext cx="2240189" cy="26135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80681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3"/>
          <p:cNvSpPr/>
          <p:nvPr/>
        </p:nvSpPr>
        <p:spPr>
          <a:xfrm>
            <a:off x="181232" y="494270"/>
            <a:ext cx="11804820" cy="2273643"/>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0" dirty="0" smtClean="0">
                <a:solidFill>
                  <a:schemeClr val="bg1"/>
                </a:solidFill>
                <a:latin typeface="Aharoni" panose="02010803020104030203" pitchFamily="2" charset="-79"/>
                <a:cs typeface="Aharoni" panose="02010803020104030203" pitchFamily="2" charset="-79"/>
              </a:rPr>
              <a:t>RESTRICTED AREA</a:t>
            </a:r>
            <a:endParaRPr lang="en-US" sz="10500" dirty="0">
              <a:solidFill>
                <a:schemeClr val="bg1"/>
              </a:solidFill>
              <a:latin typeface="Aharoni" panose="02010803020104030203" pitchFamily="2" charset="-79"/>
              <a:cs typeface="Aharoni" panose="02010803020104030203" pitchFamily="2" charset="-79"/>
            </a:endParaRPr>
          </a:p>
        </p:txBody>
      </p:sp>
      <p:sp>
        <p:nvSpPr>
          <p:cNvPr id="5" name="TextBox 4"/>
          <p:cNvSpPr txBox="1"/>
          <p:nvPr/>
        </p:nvSpPr>
        <p:spPr>
          <a:xfrm>
            <a:off x="708453" y="2767913"/>
            <a:ext cx="10750379" cy="3785652"/>
          </a:xfrm>
          <a:prstGeom prst="rect">
            <a:avLst/>
          </a:prstGeom>
          <a:noFill/>
        </p:spPr>
        <p:txBody>
          <a:bodyPr wrap="square" rtlCol="0">
            <a:spAutoFit/>
          </a:bodyPr>
          <a:lstStyle/>
          <a:p>
            <a:pPr algn="ctr"/>
            <a:r>
              <a:rPr lang="en-US" sz="8000" dirty="0" smtClean="0">
                <a:latin typeface="Aharoni" panose="02010803020104030203" pitchFamily="2" charset="-79"/>
                <a:cs typeface="Aharoni" panose="02010803020104030203" pitchFamily="2" charset="-79"/>
              </a:rPr>
              <a:t>NO UNAUTHORIZED PERSONNEL</a:t>
            </a:r>
          </a:p>
          <a:p>
            <a:pPr algn="ctr"/>
            <a:r>
              <a:rPr lang="en-US" sz="8000" dirty="0" smtClean="0">
                <a:latin typeface="Aharoni" panose="02010803020104030203" pitchFamily="2" charset="-79"/>
                <a:cs typeface="Aharoni" panose="02010803020104030203" pitchFamily="2" charset="-79"/>
              </a:rPr>
              <a:t>BEYOND THIS POINT</a:t>
            </a:r>
            <a:endParaRPr lang="en-US" sz="8000" dirty="0">
              <a:latin typeface="Aharoni" panose="02010803020104030203" pitchFamily="2" charset="-79"/>
              <a:cs typeface="Aharoni" panose="02010803020104030203" pitchFamily="2" charset="-79"/>
            </a:endParaRPr>
          </a:p>
        </p:txBody>
      </p:sp>
      <p:sp>
        <p:nvSpPr>
          <p:cNvPr id="6" name="Rounded Rectangle 5"/>
          <p:cNvSpPr/>
          <p:nvPr/>
        </p:nvSpPr>
        <p:spPr>
          <a:xfrm>
            <a:off x="181231" y="197708"/>
            <a:ext cx="11804821" cy="6355857"/>
          </a:xfrm>
          <a:prstGeom prst="roundRect">
            <a:avLst>
              <a:gd name="adj" fmla="val 6008"/>
            </a:avLst>
          </a:prstGeom>
          <a:noFill/>
          <a:ln w="44450">
            <a:solidFill>
              <a:schemeClr val="tx1"/>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3530281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BEBA8EAE-BF5A-486C-A8C5-ECC9F3942E4B}">
                <a14:imgProps xmlns:a14="http://schemas.microsoft.com/office/drawing/2010/main">
                  <a14:imgLayer r:embed="rId4">
                    <a14:imgEffect>
                      <a14:brightnessContrast bright="-39000"/>
                    </a14:imgEffect>
                  </a14:imgLayer>
                </a14:imgProps>
              </a:ext>
            </a:extLst>
          </a:blip>
          <a:stretch>
            <a:fillRect/>
          </a:stretch>
        </p:blipFill>
        <p:spPr>
          <a:xfrm>
            <a:off x="0" y="0"/>
            <a:ext cx="12192000" cy="7620000"/>
          </a:xfrm>
          <a:prstGeom prst="rect">
            <a:avLst/>
          </a:prstGeom>
        </p:spPr>
      </p:pic>
      <p:sp>
        <p:nvSpPr>
          <p:cNvPr id="2" name="Title 1"/>
          <p:cNvSpPr>
            <a:spLocks noGrp="1"/>
          </p:cNvSpPr>
          <p:nvPr>
            <p:ph type="title"/>
          </p:nvPr>
        </p:nvSpPr>
        <p:spPr>
          <a:xfrm>
            <a:off x="743198" y="2811442"/>
            <a:ext cx="10515600" cy="1325563"/>
          </a:xfrm>
        </p:spPr>
        <p:txBody>
          <a:bodyPr>
            <a:normAutofit/>
          </a:bodyPr>
          <a:lstStyle/>
          <a:p>
            <a:r>
              <a:rPr lang="en-US" sz="6600" b="1" dirty="0" smtClean="0">
                <a:solidFill>
                  <a:srgbClr val="FFFF00"/>
                </a:solidFill>
              </a:rPr>
              <a:t>Keys to successful fraud</a:t>
            </a:r>
            <a:endParaRPr lang="en-US" sz="6600" b="1" dirty="0">
              <a:solidFill>
                <a:srgbClr val="FFFF00"/>
              </a:solidFill>
            </a:endParaRPr>
          </a:p>
        </p:txBody>
      </p:sp>
    </p:spTree>
    <p:extLst>
      <p:ext uri="{BB962C8B-B14F-4D97-AF65-F5344CB8AC3E}">
        <p14:creationId xmlns:p14="http://schemas.microsoft.com/office/powerpoint/2010/main" val="75207746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8" name="Picture 8" descr="1280x800 Wallpaper clock, hands, dial, black, white, old"/>
          <p:cNvPicPr>
            <a:picLocks noChangeAspect="1" noChangeArrowheads="1"/>
          </p:cNvPicPr>
          <p:nvPr/>
        </p:nvPicPr>
        <p:blipFill>
          <a:blip r:embed="rId2">
            <a:grayscl/>
            <a:extLst>
              <a:ext uri="{BEBA8EAE-BF5A-486C-A8C5-ECC9F3942E4B}">
                <a14:imgProps xmlns:a14="http://schemas.microsoft.com/office/drawing/2010/main">
                  <a14:imgLayer r:embed="rId3">
                    <a14:imgEffect>
                      <a14:brightnessContrast bright="-55000"/>
                    </a14:imgEffect>
                  </a14:imgLayer>
                </a14:imgProps>
              </a:ext>
              <a:ext uri="{28A0092B-C50C-407E-A947-70E740481C1C}">
                <a14:useLocalDpi xmlns:a14="http://schemas.microsoft.com/office/drawing/2010/main" val="0"/>
              </a:ext>
            </a:extLst>
          </a:blip>
          <a:srcRect/>
          <a:stretch>
            <a:fillRect/>
          </a:stretch>
        </p:blipFill>
        <p:spPr bwMode="auto">
          <a:xfrm>
            <a:off x="0" y="-21456"/>
            <a:ext cx="12192000" cy="7620000"/>
          </a:xfrm>
          <a:prstGeom prst="rect">
            <a:avLst/>
          </a:prstGeom>
          <a:noFill/>
          <a:effectLst>
            <a:softEdge rad="0"/>
          </a:effectLst>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399288" y="293110"/>
            <a:ext cx="10515600" cy="1325563"/>
          </a:xfrm>
        </p:spPr>
        <p:txBody>
          <a:bodyPr>
            <a:normAutofit/>
          </a:bodyPr>
          <a:lstStyle/>
          <a:p>
            <a:r>
              <a:rPr lang="en-US" sz="6600" b="1" dirty="0" smtClean="0">
                <a:solidFill>
                  <a:srgbClr val="FFFF00"/>
                </a:solidFill>
              </a:rPr>
              <a:t>Timing</a:t>
            </a:r>
            <a:endParaRPr lang="en-US" sz="6600" b="1" dirty="0">
              <a:solidFill>
                <a:srgbClr val="FFFF00"/>
              </a:solidFill>
            </a:endParaRPr>
          </a:p>
        </p:txBody>
      </p:sp>
      <p:sp>
        <p:nvSpPr>
          <p:cNvPr id="3" name="Content Placeholder 2"/>
          <p:cNvSpPr>
            <a:spLocks noGrp="1"/>
          </p:cNvSpPr>
          <p:nvPr>
            <p:ph idx="1"/>
          </p:nvPr>
        </p:nvSpPr>
        <p:spPr>
          <a:xfrm>
            <a:off x="543667" y="1798541"/>
            <a:ext cx="10515600" cy="4460215"/>
          </a:xfrm>
        </p:spPr>
        <p:txBody>
          <a:bodyPr>
            <a:normAutofit/>
          </a:bodyPr>
          <a:lstStyle/>
          <a:p>
            <a:pPr marL="0" indent="0">
              <a:buNone/>
            </a:pPr>
            <a:r>
              <a:rPr lang="en-US" sz="4400" dirty="0">
                <a:solidFill>
                  <a:srgbClr val="FFFF00"/>
                </a:solidFill>
              </a:rPr>
              <a:t>Do it during “off” time, like a weekend or </a:t>
            </a:r>
            <a:r>
              <a:rPr lang="en-US" sz="4400" dirty="0" smtClean="0">
                <a:solidFill>
                  <a:srgbClr val="FFFF00"/>
                </a:solidFill>
              </a:rPr>
              <a:t>holiday</a:t>
            </a:r>
          </a:p>
          <a:p>
            <a:pPr marL="0" indent="0">
              <a:buNone/>
            </a:pPr>
            <a:endParaRPr lang="en-US" sz="4400" dirty="0">
              <a:solidFill>
                <a:srgbClr val="FFFF00"/>
              </a:solidFill>
            </a:endParaRPr>
          </a:p>
          <a:p>
            <a:pPr marL="0" indent="0">
              <a:buNone/>
            </a:pPr>
            <a:r>
              <a:rPr lang="en-US" sz="4400" dirty="0" smtClean="0">
                <a:solidFill>
                  <a:srgbClr val="FFFF00"/>
                </a:solidFill>
              </a:rPr>
              <a:t>Get paid weekly, before charges are noticed</a:t>
            </a:r>
          </a:p>
        </p:txBody>
      </p:sp>
    </p:spTree>
    <p:extLst>
      <p:ext uri="{BB962C8B-B14F-4D97-AF65-F5344CB8AC3E}">
        <p14:creationId xmlns:p14="http://schemas.microsoft.com/office/powerpoint/2010/main" val="66620455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https://encrypted-tbn0.gstatic.com/images?q=tbn:ANd9GcT9vQszq0ek2f-kEtYKRdQe6mmAFL1gEZg-R2evLFF4NojXy9BidQ"/>
          <p:cNvPicPr>
            <a:picLocks noGrp="1" noChangeAspect="1" noChangeArrowheads="1"/>
          </p:cNvPicPr>
          <p:nvPr>
            <p:ph idx="1"/>
          </p:nvPr>
        </p:nvPicPr>
        <p:blipFill>
          <a:blip r:embed="rId3">
            <a:grayscl/>
            <a:extLst>
              <a:ext uri="{BEBA8EAE-BF5A-486C-A8C5-ECC9F3942E4B}">
                <a14:imgProps xmlns:a14="http://schemas.microsoft.com/office/drawing/2010/main">
                  <a14:imgLayer r:embed="rId4">
                    <a14:imgEffect>
                      <a14:brightnessContrast bright="-46000"/>
                    </a14:imgEffect>
                  </a14:imgLayer>
                </a14:imgProps>
              </a:ext>
              <a:ext uri="{28A0092B-C50C-407E-A947-70E740481C1C}">
                <a14:useLocalDpi xmlns:a14="http://schemas.microsoft.com/office/drawing/2010/main" val="0"/>
              </a:ext>
            </a:extLst>
          </a:blip>
          <a:srcRect/>
          <a:stretch>
            <a:fillRect/>
          </a:stretch>
        </p:blipFill>
        <p:spPr bwMode="auto">
          <a:xfrm>
            <a:off x="0" y="-55316"/>
            <a:ext cx="12192000" cy="811322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normAutofit/>
          </a:bodyPr>
          <a:lstStyle/>
          <a:p>
            <a:r>
              <a:rPr lang="en-US" sz="6600" b="1" dirty="0" smtClean="0">
                <a:solidFill>
                  <a:srgbClr val="FFFF00"/>
                </a:solidFill>
              </a:rPr>
              <a:t>Laws &amp; contracts</a:t>
            </a:r>
            <a:endParaRPr lang="en-US" sz="6600" b="1" dirty="0">
              <a:solidFill>
                <a:srgbClr val="FFFF00"/>
              </a:solidFill>
            </a:endParaRPr>
          </a:p>
        </p:txBody>
      </p:sp>
      <p:sp>
        <p:nvSpPr>
          <p:cNvPr id="5" name="Content Placeholder 2"/>
          <p:cNvSpPr txBox="1">
            <a:spLocks/>
          </p:cNvSpPr>
          <p:nvPr/>
        </p:nvSpPr>
        <p:spPr>
          <a:xfrm>
            <a:off x="838200" y="2111129"/>
            <a:ext cx="10748375" cy="432180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4400" dirty="0" smtClean="0">
                <a:solidFill>
                  <a:srgbClr val="FFFF00"/>
                </a:solidFill>
              </a:rPr>
              <a:t>Take advantage of high rates/price differences</a:t>
            </a:r>
          </a:p>
          <a:p>
            <a:pPr marL="0" indent="0">
              <a:buFont typeface="Arial" panose="020B0604020202020204" pitchFamily="34" charset="0"/>
              <a:buNone/>
            </a:pPr>
            <a:endParaRPr lang="en-US" sz="4400" dirty="0" smtClean="0">
              <a:solidFill>
                <a:srgbClr val="FFFF00"/>
              </a:solidFill>
            </a:endParaRPr>
          </a:p>
          <a:p>
            <a:pPr marL="0" indent="0">
              <a:buFont typeface="Arial" panose="020B0604020202020204" pitchFamily="34" charset="0"/>
              <a:buNone/>
            </a:pPr>
            <a:r>
              <a:rPr lang="en-US" sz="4400" dirty="0" smtClean="0">
                <a:solidFill>
                  <a:srgbClr val="FFFF00"/>
                </a:solidFill>
              </a:rPr>
              <a:t>Find scenarios where providers or customers are forced to pay</a:t>
            </a:r>
            <a:endParaRPr lang="en-US" sz="4400" dirty="0">
              <a:solidFill>
                <a:srgbClr val="FFFF00"/>
              </a:solidFill>
            </a:endParaRPr>
          </a:p>
        </p:txBody>
      </p:sp>
    </p:spTree>
    <p:extLst>
      <p:ext uri="{BB962C8B-B14F-4D97-AF65-F5344CB8AC3E}">
        <p14:creationId xmlns:p14="http://schemas.microsoft.com/office/powerpoint/2010/main" val="104812589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grayscl/>
            <a:extLst>
              <a:ext uri="{BEBA8EAE-BF5A-486C-A8C5-ECC9F3942E4B}">
                <a14:imgProps xmlns:a14="http://schemas.microsoft.com/office/drawing/2010/main">
                  <a14:imgLayer r:embed="rId4">
                    <a14:imgEffect>
                      <a14:brightnessContrast bright="-53000"/>
                    </a14:imgEffect>
                  </a14:imgLayer>
                </a14:imgProps>
              </a:ext>
            </a:extLst>
          </a:blip>
          <a:stretch>
            <a:fillRect/>
          </a:stretch>
        </p:blipFill>
        <p:spPr>
          <a:xfrm>
            <a:off x="0" y="-640080"/>
            <a:ext cx="12191999" cy="8138159"/>
          </a:xfrm>
          <a:prstGeom prst="rect">
            <a:avLst/>
          </a:prstGeom>
        </p:spPr>
      </p:pic>
      <p:sp>
        <p:nvSpPr>
          <p:cNvPr id="2" name="Title 1"/>
          <p:cNvSpPr>
            <a:spLocks noGrp="1"/>
          </p:cNvSpPr>
          <p:nvPr>
            <p:ph type="title"/>
          </p:nvPr>
        </p:nvSpPr>
        <p:spPr>
          <a:xfrm>
            <a:off x="838199" y="275970"/>
            <a:ext cx="10515600" cy="1325563"/>
          </a:xfrm>
        </p:spPr>
        <p:txBody>
          <a:bodyPr>
            <a:normAutofit/>
          </a:bodyPr>
          <a:lstStyle/>
          <a:p>
            <a:r>
              <a:rPr lang="en-US" sz="6600" b="1" dirty="0" smtClean="0">
                <a:solidFill>
                  <a:srgbClr val="FFFF00"/>
                </a:solidFill>
              </a:rPr>
              <a:t>Location</a:t>
            </a:r>
            <a:endParaRPr lang="en-US" sz="6600" b="1" dirty="0">
              <a:solidFill>
                <a:srgbClr val="FFFF00"/>
              </a:solidFill>
            </a:endParaRPr>
          </a:p>
        </p:txBody>
      </p:sp>
      <p:sp>
        <p:nvSpPr>
          <p:cNvPr id="6" name="Content Placeholder 2"/>
          <p:cNvSpPr>
            <a:spLocks noGrp="1"/>
          </p:cNvSpPr>
          <p:nvPr>
            <p:ph idx="1"/>
          </p:nvPr>
        </p:nvSpPr>
        <p:spPr>
          <a:xfrm>
            <a:off x="838199" y="1601533"/>
            <a:ext cx="10748964" cy="3984880"/>
          </a:xfrm>
        </p:spPr>
        <p:txBody>
          <a:bodyPr>
            <a:normAutofit/>
          </a:bodyPr>
          <a:lstStyle/>
          <a:p>
            <a:pPr marL="0" indent="0">
              <a:buNone/>
            </a:pPr>
            <a:r>
              <a:rPr lang="en-US" sz="4400" dirty="0" smtClean="0">
                <a:solidFill>
                  <a:srgbClr val="FFFF00"/>
                </a:solidFill>
              </a:rPr>
              <a:t>Cross jurisdictional boundaries (countries) to make prosecution harder</a:t>
            </a:r>
          </a:p>
          <a:p>
            <a:pPr marL="0" indent="0">
              <a:buNone/>
            </a:pPr>
            <a:endParaRPr lang="en-US" sz="4400" dirty="0">
              <a:solidFill>
                <a:srgbClr val="FFFF00"/>
              </a:solidFill>
            </a:endParaRPr>
          </a:p>
        </p:txBody>
      </p:sp>
    </p:spTree>
    <p:extLst>
      <p:ext uri="{BB962C8B-B14F-4D97-AF65-F5344CB8AC3E}">
        <p14:creationId xmlns:p14="http://schemas.microsoft.com/office/powerpoint/2010/main" val="98416189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FFFF00"/>
                </a:solidFill>
              </a:rPr>
              <a:t>Case Study: Meet Joe</a:t>
            </a:r>
            <a:endParaRPr lang="en-US" b="1" dirty="0">
              <a:solidFill>
                <a:srgbClr val="FFFF00"/>
              </a:solidFill>
            </a:endParaRPr>
          </a:p>
        </p:txBody>
      </p:sp>
      <p:sp>
        <p:nvSpPr>
          <p:cNvPr id="3" name="Content Placeholder 2"/>
          <p:cNvSpPr>
            <a:spLocks noGrp="1"/>
          </p:cNvSpPr>
          <p:nvPr>
            <p:ph idx="1"/>
          </p:nvPr>
        </p:nvSpPr>
        <p:spPr>
          <a:xfrm>
            <a:off x="838200" y="1569405"/>
            <a:ext cx="4776788" cy="4351338"/>
          </a:xfrm>
        </p:spPr>
        <p:txBody>
          <a:bodyPr>
            <a:normAutofit/>
          </a:bodyPr>
          <a:lstStyle/>
          <a:p>
            <a:r>
              <a:rPr lang="en-US" sz="3200" dirty="0" smtClean="0">
                <a:solidFill>
                  <a:schemeClr val="bg1"/>
                </a:solidFill>
              </a:rPr>
              <a:t>Joe just cracked SIP credentials on an IP PBX with his l337 n00b SIPVicious </a:t>
            </a:r>
            <a:r>
              <a:rPr lang="en-US" sz="3200" dirty="0" err="1" smtClean="0">
                <a:solidFill>
                  <a:schemeClr val="bg1"/>
                </a:solidFill>
              </a:rPr>
              <a:t>skillz</a:t>
            </a:r>
            <a:endParaRPr lang="en-US" sz="3200" dirty="0" smtClean="0">
              <a:solidFill>
                <a:schemeClr val="bg1"/>
              </a:solidFill>
            </a:endParaRPr>
          </a:p>
          <a:p>
            <a:r>
              <a:rPr lang="en-US" sz="3200" dirty="0" smtClean="0">
                <a:solidFill>
                  <a:schemeClr val="bg1"/>
                </a:solidFill>
              </a:rPr>
              <a:t>Joe wants money fast to buy m0ar </a:t>
            </a:r>
            <a:r>
              <a:rPr lang="en-US" sz="3200" dirty="0" err="1" smtClean="0">
                <a:solidFill>
                  <a:schemeClr val="bg1"/>
                </a:solidFill>
              </a:rPr>
              <a:t>nunchucks</a:t>
            </a:r>
            <a:endParaRPr lang="en-US" sz="3200" dirty="0" smtClean="0">
              <a:solidFill>
                <a:schemeClr val="bg1"/>
              </a:solidFill>
            </a:endParaRPr>
          </a:p>
          <a:p>
            <a:r>
              <a:rPr lang="en-US" sz="3200" dirty="0" smtClean="0">
                <a:solidFill>
                  <a:schemeClr val="bg1"/>
                </a:solidFill>
              </a:rPr>
              <a:t>WWJD?</a:t>
            </a: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14988" y="1454150"/>
            <a:ext cx="6068675" cy="4581849"/>
          </a:xfrm>
          <a:prstGeom prst="rect">
            <a:avLst/>
          </a:prstGeom>
        </p:spPr>
      </p:pic>
    </p:spTree>
    <p:extLst>
      <p:ext uri="{BB962C8B-B14F-4D97-AF65-F5344CB8AC3E}">
        <p14:creationId xmlns:p14="http://schemas.microsoft.com/office/powerpoint/2010/main" val="90330809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FFFF00"/>
                </a:solidFill>
              </a:rPr>
              <a:t>International Revenue Sharing Fraud</a:t>
            </a:r>
            <a:endParaRPr lang="en-US" b="1" dirty="0">
              <a:solidFill>
                <a:srgbClr val="FFFF00"/>
              </a:solidFill>
            </a:endParaRPr>
          </a:p>
        </p:txBody>
      </p:sp>
      <p:sp>
        <p:nvSpPr>
          <p:cNvPr id="20" name="Content Placeholder 29"/>
          <p:cNvSpPr txBox="1">
            <a:spLocks/>
          </p:cNvSpPr>
          <p:nvPr/>
        </p:nvSpPr>
        <p:spPr>
          <a:xfrm>
            <a:off x="838200" y="1376363"/>
            <a:ext cx="11091863" cy="681037"/>
          </a:xfrm>
          <a:prstGeom prst="rect">
            <a:avLst/>
          </a:prstGeom>
        </p:spPr>
        <p:txBody>
          <a:bodyPr vert="horz" lIns="0" tIns="0" rIns="0" bIns="0" rtlCol="0">
            <a:noAutofit/>
          </a:bodyPr>
          <a:lstStyle>
            <a:lvl1pPr marL="228600" indent="-168275" algn="l" defTabSz="228600" rtl="0" eaLnBrk="1" latinLnBrk="0" hangingPunct="1">
              <a:spcBef>
                <a:spcPts val="0"/>
              </a:spcBef>
              <a:spcAft>
                <a:spcPts val="600"/>
              </a:spcAft>
              <a:buClr>
                <a:srgbClr val="FF0000"/>
              </a:buClr>
              <a:buSzPct val="85000"/>
              <a:buFont typeface="Wingdings" pitchFamily="2" charset="2"/>
              <a:buChar char="§"/>
              <a:tabLst/>
              <a:defRPr sz="2000" kern="1200">
                <a:solidFill>
                  <a:schemeClr val="tx1"/>
                </a:solidFill>
                <a:latin typeface="Arial" pitchFamily="34" charset="0"/>
                <a:ea typeface="+mn-ea"/>
                <a:cs typeface="Arial" pitchFamily="34" charset="0"/>
              </a:defRPr>
            </a:lvl1pPr>
            <a:lvl2pPr marL="631825" indent="-228600" algn="l" defTabSz="228600" rtl="0" eaLnBrk="1" latinLnBrk="0" hangingPunct="1">
              <a:spcBef>
                <a:spcPts val="0"/>
              </a:spcBef>
              <a:spcAft>
                <a:spcPts val="600"/>
              </a:spcAft>
              <a:buSzPct val="85000"/>
              <a:buFont typeface="Arial" pitchFamily="34" charset="0"/>
              <a:buChar char="–"/>
              <a:defRPr sz="1800" kern="1200">
                <a:solidFill>
                  <a:schemeClr val="tx1"/>
                </a:solidFill>
                <a:latin typeface="Arial" pitchFamily="34" charset="0"/>
                <a:ea typeface="+mn-ea"/>
                <a:cs typeface="Arial" pitchFamily="34" charset="0"/>
              </a:defRPr>
            </a:lvl2pPr>
            <a:lvl3pPr marL="974725" indent="-174625" algn="l" defTabSz="228600" rtl="0" eaLnBrk="1" latinLnBrk="0" hangingPunct="1">
              <a:spcBef>
                <a:spcPts val="0"/>
              </a:spcBef>
              <a:spcAft>
                <a:spcPts val="600"/>
              </a:spcAft>
              <a:buClr>
                <a:srgbClr val="FF0000"/>
              </a:buClr>
              <a:buSzPct val="85000"/>
              <a:buFont typeface="Wingdings" pitchFamily="2" charset="2"/>
              <a:buChar char="§"/>
              <a:defRPr sz="1800" kern="1200">
                <a:solidFill>
                  <a:schemeClr val="tx1"/>
                </a:solidFill>
                <a:latin typeface="Arial" pitchFamily="34" charset="0"/>
                <a:ea typeface="+mn-ea"/>
                <a:cs typeface="Arial" pitchFamily="34" charset="0"/>
              </a:defRPr>
            </a:lvl3pPr>
            <a:lvl4pPr marL="1431925" indent="-228600" algn="l" defTabSz="228600" rtl="0" eaLnBrk="1" latinLnBrk="0" hangingPunct="1">
              <a:spcBef>
                <a:spcPts val="0"/>
              </a:spcBef>
              <a:spcAft>
                <a:spcPts val="600"/>
              </a:spcAft>
              <a:buSzPct val="85000"/>
              <a:buFont typeface="Arial" pitchFamily="34" charset="0"/>
              <a:buChar char="–"/>
              <a:defRPr sz="1800" kern="1200">
                <a:solidFill>
                  <a:schemeClr val="tx1"/>
                </a:solidFill>
                <a:latin typeface="Arial" pitchFamily="34" charset="0"/>
                <a:ea typeface="+mn-ea"/>
                <a:cs typeface="Arial" pitchFamily="34" charset="0"/>
              </a:defRPr>
            </a:lvl4pPr>
            <a:lvl5pPr marL="1828800" indent="-168275" algn="l" defTabSz="914400" rtl="0" eaLnBrk="1" latinLnBrk="0" hangingPunct="1">
              <a:spcBef>
                <a:spcPts val="0"/>
              </a:spcBef>
              <a:spcAft>
                <a:spcPts val="600"/>
              </a:spcAft>
              <a:buClr>
                <a:srgbClr val="FF0000"/>
              </a:buClr>
              <a:buFont typeface="Arial" pitchFamily="34" charset="0"/>
              <a:buChar char="»"/>
              <a:defRPr sz="1400" kern="1200">
                <a:solidFill>
                  <a:schemeClr val="tx2"/>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60325" indent="0">
              <a:buNone/>
            </a:pPr>
            <a:r>
              <a:rPr lang="en-US" sz="2800" dirty="0" smtClean="0">
                <a:solidFill>
                  <a:schemeClr val="bg1"/>
                </a:solidFill>
              </a:rPr>
              <a:t>Joe registers a </a:t>
            </a:r>
            <a:r>
              <a:rPr lang="en-US" sz="2800" b="1" dirty="0" smtClean="0">
                <a:solidFill>
                  <a:srgbClr val="FFFF00"/>
                </a:solidFill>
              </a:rPr>
              <a:t>P</a:t>
            </a:r>
            <a:r>
              <a:rPr lang="en-US" sz="2800" dirty="0" smtClean="0">
                <a:solidFill>
                  <a:schemeClr val="bg1"/>
                </a:solidFill>
              </a:rPr>
              <a:t>remium </a:t>
            </a:r>
            <a:r>
              <a:rPr lang="en-US" sz="2800" b="1" dirty="0" smtClean="0">
                <a:solidFill>
                  <a:srgbClr val="FFFF00"/>
                </a:solidFill>
              </a:rPr>
              <a:t>R</a:t>
            </a:r>
            <a:r>
              <a:rPr lang="en-US" sz="2800" dirty="0" smtClean="0">
                <a:solidFill>
                  <a:schemeClr val="bg1"/>
                </a:solidFill>
              </a:rPr>
              <a:t>ate </a:t>
            </a:r>
            <a:r>
              <a:rPr lang="en-US" sz="2800" b="1" dirty="0" smtClean="0">
                <a:solidFill>
                  <a:srgbClr val="FFFF00"/>
                </a:solidFill>
              </a:rPr>
              <a:t>S</a:t>
            </a:r>
            <a:r>
              <a:rPr lang="en-US" sz="2800" dirty="0" smtClean="0">
                <a:solidFill>
                  <a:schemeClr val="bg1"/>
                </a:solidFill>
              </a:rPr>
              <a:t>ervice number in another country, including IVR services that can answer his calls.</a:t>
            </a:r>
            <a:endParaRPr lang="en-US" sz="2400" dirty="0">
              <a:solidFill>
                <a:schemeClr val="bg1"/>
              </a:solidFill>
            </a:endParaRPr>
          </a:p>
          <a:p>
            <a:pPr marL="403225" lvl="1" indent="0">
              <a:buNone/>
            </a:pPr>
            <a:endParaRPr lang="en-US" sz="2400" dirty="0" smtClean="0">
              <a:solidFill>
                <a:schemeClr val="bg1"/>
              </a:solidFill>
            </a:endParaRPr>
          </a:p>
        </p:txBody>
      </p:sp>
      <p:pic>
        <p:nvPicPr>
          <p:cNvPr id="23" name="Picture 22"/>
          <p:cNvPicPr>
            <a:picLocks noChangeAspect="1"/>
          </p:cNvPicPr>
          <p:nvPr/>
        </p:nvPicPr>
        <p:blipFill>
          <a:blip r:embed="rId3"/>
          <a:stretch>
            <a:fillRect/>
          </a:stretch>
        </p:blipFill>
        <p:spPr>
          <a:xfrm>
            <a:off x="838200" y="2283900"/>
            <a:ext cx="6391275" cy="4369176"/>
          </a:xfrm>
          <a:prstGeom prst="rect">
            <a:avLst/>
          </a:prstGeom>
        </p:spPr>
      </p:pic>
      <p:pic>
        <p:nvPicPr>
          <p:cNvPr id="22" name="Picture 21"/>
          <p:cNvPicPr>
            <a:picLocks noChangeAspect="1"/>
          </p:cNvPicPr>
          <p:nvPr/>
        </p:nvPicPr>
        <p:blipFill>
          <a:blip r:embed="rId4"/>
          <a:stretch>
            <a:fillRect/>
          </a:stretch>
        </p:blipFill>
        <p:spPr>
          <a:xfrm>
            <a:off x="5943600" y="186929"/>
            <a:ext cx="4851400" cy="6514180"/>
          </a:xfrm>
          <a:prstGeom prst="rect">
            <a:avLst/>
          </a:prstGeom>
        </p:spPr>
      </p:pic>
    </p:spTree>
    <p:extLst>
      <p:ext uri="{BB962C8B-B14F-4D97-AF65-F5344CB8AC3E}">
        <p14:creationId xmlns:p14="http://schemas.microsoft.com/office/powerpoint/2010/main" val="419252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0937893">
            <a:off x="4268812" y="782080"/>
            <a:ext cx="3846203" cy="3846203"/>
          </a:xfrm>
          <a:prstGeom prst="rect">
            <a:avLst/>
          </a:prstGeom>
        </p:spPr>
      </p:pic>
      <p:sp>
        <p:nvSpPr>
          <p:cNvPr id="6" name="TextBox 5"/>
          <p:cNvSpPr txBox="1"/>
          <p:nvPr/>
        </p:nvSpPr>
        <p:spPr>
          <a:xfrm>
            <a:off x="562841" y="4943373"/>
            <a:ext cx="11281410" cy="1323439"/>
          </a:xfrm>
          <a:prstGeom prst="rect">
            <a:avLst/>
          </a:prstGeom>
          <a:noFill/>
        </p:spPr>
        <p:txBody>
          <a:bodyPr wrap="square" rtlCol="0">
            <a:spAutoFit/>
          </a:bodyPr>
          <a:lstStyle/>
          <a:p>
            <a:pPr algn="ctr"/>
            <a:r>
              <a:rPr lang="en-US" sz="8000" dirty="0" smtClean="0">
                <a:solidFill>
                  <a:schemeClr val="bg1"/>
                </a:solidFill>
              </a:rPr>
              <a:t>No infomercials</a:t>
            </a:r>
            <a:endParaRPr lang="en-US" sz="8000" dirty="0">
              <a:solidFill>
                <a:schemeClr val="bg1"/>
              </a:solidFill>
            </a:endParaRPr>
          </a:p>
        </p:txBody>
      </p:sp>
    </p:spTree>
    <p:extLst>
      <p:ext uri="{BB962C8B-B14F-4D97-AF65-F5344CB8AC3E}">
        <p14:creationId xmlns:p14="http://schemas.microsoft.com/office/powerpoint/2010/main" val="349554213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ight Arrow 4"/>
          <p:cNvSpPr/>
          <p:nvPr/>
        </p:nvSpPr>
        <p:spPr>
          <a:xfrm>
            <a:off x="2238269" y="4569416"/>
            <a:ext cx="7547212" cy="1223621"/>
          </a:xfrm>
          <a:prstGeom prst="rightArrow">
            <a:avLst/>
          </a:prstGeom>
          <a:gradFill flip="none" rotWithShape="1">
            <a:gsLst>
              <a:gs pos="0">
                <a:srgbClr val="153553"/>
              </a:gs>
              <a:gs pos="31000">
                <a:srgbClr val="2A69A2"/>
              </a:gs>
              <a:gs pos="79000">
                <a:srgbClr val="317CC1"/>
              </a:gs>
              <a:gs pos="100000">
                <a:schemeClr val="accent1">
                  <a:lumMod val="30000"/>
                  <a:lumOff val="70000"/>
                </a:schemeClr>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4436749" y="4441367"/>
            <a:ext cx="1874586" cy="1375761"/>
          </a:xfrm>
          <a:custGeom>
            <a:avLst/>
            <a:gdLst>
              <a:gd name="connsiteX0" fmla="*/ 1056673 w 3672381"/>
              <a:gd name="connsiteY0" fmla="*/ 409627 h 2095757"/>
              <a:gd name="connsiteX1" fmla="*/ 1704373 w 3672381"/>
              <a:gd name="connsiteY1" fmla="*/ 52 h 2095757"/>
              <a:gd name="connsiteX2" fmla="*/ 2390173 w 3672381"/>
              <a:gd name="connsiteY2" fmla="*/ 381052 h 2095757"/>
              <a:gd name="connsiteX3" fmla="*/ 3028348 w 3672381"/>
              <a:gd name="connsiteY3" fmla="*/ 400102 h 2095757"/>
              <a:gd name="connsiteX4" fmla="*/ 3285523 w 3672381"/>
              <a:gd name="connsiteY4" fmla="*/ 904927 h 2095757"/>
              <a:gd name="connsiteX5" fmla="*/ 3656998 w 3672381"/>
              <a:gd name="connsiteY5" fmla="*/ 1390702 h 2095757"/>
              <a:gd name="connsiteX6" fmla="*/ 2723548 w 3672381"/>
              <a:gd name="connsiteY6" fmla="*/ 1762177 h 2095757"/>
              <a:gd name="connsiteX7" fmla="*/ 1990123 w 3672381"/>
              <a:gd name="connsiteY7" fmla="*/ 2095552 h 2095757"/>
              <a:gd name="connsiteX8" fmla="*/ 1190023 w 3672381"/>
              <a:gd name="connsiteY8" fmla="*/ 1714552 h 2095757"/>
              <a:gd name="connsiteX9" fmla="*/ 18448 w 3672381"/>
              <a:gd name="connsiteY9" fmla="*/ 1333552 h 2095757"/>
              <a:gd name="connsiteX10" fmla="*/ 485173 w 3672381"/>
              <a:gd name="connsiteY10" fmla="*/ 847777 h 2095757"/>
              <a:gd name="connsiteX11" fmla="*/ 656623 w 3672381"/>
              <a:gd name="connsiteY11" fmla="*/ 485827 h 2095757"/>
              <a:gd name="connsiteX12" fmla="*/ 1056673 w 3672381"/>
              <a:gd name="connsiteY12" fmla="*/ 409627 h 2095757"/>
              <a:gd name="connsiteX0" fmla="*/ 1056673 w 3672381"/>
              <a:gd name="connsiteY0" fmla="*/ 409664 h 2095794"/>
              <a:gd name="connsiteX1" fmla="*/ 1704373 w 3672381"/>
              <a:gd name="connsiteY1" fmla="*/ 89 h 2095794"/>
              <a:gd name="connsiteX2" fmla="*/ 2390173 w 3672381"/>
              <a:gd name="connsiteY2" fmla="*/ 381089 h 2095794"/>
              <a:gd name="connsiteX3" fmla="*/ 3028348 w 3672381"/>
              <a:gd name="connsiteY3" fmla="*/ 400139 h 2095794"/>
              <a:gd name="connsiteX4" fmla="*/ 3285523 w 3672381"/>
              <a:gd name="connsiteY4" fmla="*/ 904964 h 2095794"/>
              <a:gd name="connsiteX5" fmla="*/ 3656998 w 3672381"/>
              <a:gd name="connsiteY5" fmla="*/ 1390739 h 2095794"/>
              <a:gd name="connsiteX6" fmla="*/ 2723548 w 3672381"/>
              <a:gd name="connsiteY6" fmla="*/ 1762214 h 2095794"/>
              <a:gd name="connsiteX7" fmla="*/ 1990123 w 3672381"/>
              <a:gd name="connsiteY7" fmla="*/ 2095589 h 2095794"/>
              <a:gd name="connsiteX8" fmla="*/ 1190023 w 3672381"/>
              <a:gd name="connsiteY8" fmla="*/ 1714589 h 2095794"/>
              <a:gd name="connsiteX9" fmla="*/ 18448 w 3672381"/>
              <a:gd name="connsiteY9" fmla="*/ 1333589 h 2095794"/>
              <a:gd name="connsiteX10" fmla="*/ 485173 w 3672381"/>
              <a:gd name="connsiteY10" fmla="*/ 847814 h 2095794"/>
              <a:gd name="connsiteX11" fmla="*/ 656623 w 3672381"/>
              <a:gd name="connsiteY11" fmla="*/ 485864 h 2095794"/>
              <a:gd name="connsiteX12" fmla="*/ 1056673 w 3672381"/>
              <a:gd name="connsiteY12" fmla="*/ 409664 h 2095794"/>
              <a:gd name="connsiteX0" fmla="*/ 1056673 w 3672381"/>
              <a:gd name="connsiteY0" fmla="*/ 409607 h 2095737"/>
              <a:gd name="connsiteX1" fmla="*/ 1704373 w 3672381"/>
              <a:gd name="connsiteY1" fmla="*/ 32 h 2095737"/>
              <a:gd name="connsiteX2" fmla="*/ 2390173 w 3672381"/>
              <a:gd name="connsiteY2" fmla="*/ 381032 h 2095737"/>
              <a:gd name="connsiteX3" fmla="*/ 3028348 w 3672381"/>
              <a:gd name="connsiteY3" fmla="*/ 400082 h 2095737"/>
              <a:gd name="connsiteX4" fmla="*/ 3285523 w 3672381"/>
              <a:gd name="connsiteY4" fmla="*/ 904907 h 2095737"/>
              <a:gd name="connsiteX5" fmla="*/ 3656998 w 3672381"/>
              <a:gd name="connsiteY5" fmla="*/ 1390682 h 2095737"/>
              <a:gd name="connsiteX6" fmla="*/ 2723548 w 3672381"/>
              <a:gd name="connsiteY6" fmla="*/ 1762157 h 2095737"/>
              <a:gd name="connsiteX7" fmla="*/ 1990123 w 3672381"/>
              <a:gd name="connsiteY7" fmla="*/ 2095532 h 2095737"/>
              <a:gd name="connsiteX8" fmla="*/ 1190023 w 3672381"/>
              <a:gd name="connsiteY8" fmla="*/ 1714532 h 2095737"/>
              <a:gd name="connsiteX9" fmla="*/ 18448 w 3672381"/>
              <a:gd name="connsiteY9" fmla="*/ 1333532 h 2095737"/>
              <a:gd name="connsiteX10" fmla="*/ 485173 w 3672381"/>
              <a:gd name="connsiteY10" fmla="*/ 847757 h 2095737"/>
              <a:gd name="connsiteX11" fmla="*/ 656623 w 3672381"/>
              <a:gd name="connsiteY11" fmla="*/ 485807 h 2095737"/>
              <a:gd name="connsiteX12" fmla="*/ 1056673 w 3672381"/>
              <a:gd name="connsiteY12" fmla="*/ 409607 h 2095737"/>
              <a:gd name="connsiteX0" fmla="*/ 1056673 w 3672381"/>
              <a:gd name="connsiteY0" fmla="*/ 409710 h 2095840"/>
              <a:gd name="connsiteX1" fmla="*/ 1704373 w 3672381"/>
              <a:gd name="connsiteY1" fmla="*/ 135 h 2095840"/>
              <a:gd name="connsiteX2" fmla="*/ 2390173 w 3672381"/>
              <a:gd name="connsiteY2" fmla="*/ 381135 h 2095840"/>
              <a:gd name="connsiteX3" fmla="*/ 3028348 w 3672381"/>
              <a:gd name="connsiteY3" fmla="*/ 400185 h 2095840"/>
              <a:gd name="connsiteX4" fmla="*/ 3285523 w 3672381"/>
              <a:gd name="connsiteY4" fmla="*/ 905010 h 2095840"/>
              <a:gd name="connsiteX5" fmla="*/ 3656998 w 3672381"/>
              <a:gd name="connsiteY5" fmla="*/ 1390785 h 2095840"/>
              <a:gd name="connsiteX6" fmla="*/ 2723548 w 3672381"/>
              <a:gd name="connsiteY6" fmla="*/ 1762260 h 2095840"/>
              <a:gd name="connsiteX7" fmla="*/ 1990123 w 3672381"/>
              <a:gd name="connsiteY7" fmla="*/ 2095635 h 2095840"/>
              <a:gd name="connsiteX8" fmla="*/ 1190023 w 3672381"/>
              <a:gd name="connsiteY8" fmla="*/ 1714635 h 2095840"/>
              <a:gd name="connsiteX9" fmla="*/ 18448 w 3672381"/>
              <a:gd name="connsiteY9" fmla="*/ 1333635 h 2095840"/>
              <a:gd name="connsiteX10" fmla="*/ 485173 w 3672381"/>
              <a:gd name="connsiteY10" fmla="*/ 847860 h 2095840"/>
              <a:gd name="connsiteX11" fmla="*/ 656623 w 3672381"/>
              <a:gd name="connsiteY11" fmla="*/ 485910 h 2095840"/>
              <a:gd name="connsiteX12" fmla="*/ 1056673 w 3672381"/>
              <a:gd name="connsiteY12" fmla="*/ 409710 h 2095840"/>
              <a:gd name="connsiteX0" fmla="*/ 1056673 w 3672381"/>
              <a:gd name="connsiteY0" fmla="*/ 409710 h 2095840"/>
              <a:gd name="connsiteX1" fmla="*/ 1704373 w 3672381"/>
              <a:gd name="connsiteY1" fmla="*/ 135 h 2095840"/>
              <a:gd name="connsiteX2" fmla="*/ 2390173 w 3672381"/>
              <a:gd name="connsiteY2" fmla="*/ 381135 h 2095840"/>
              <a:gd name="connsiteX3" fmla="*/ 3028348 w 3672381"/>
              <a:gd name="connsiteY3" fmla="*/ 400185 h 2095840"/>
              <a:gd name="connsiteX4" fmla="*/ 3285523 w 3672381"/>
              <a:gd name="connsiteY4" fmla="*/ 905010 h 2095840"/>
              <a:gd name="connsiteX5" fmla="*/ 3656998 w 3672381"/>
              <a:gd name="connsiteY5" fmla="*/ 1390785 h 2095840"/>
              <a:gd name="connsiteX6" fmla="*/ 2723548 w 3672381"/>
              <a:gd name="connsiteY6" fmla="*/ 1762260 h 2095840"/>
              <a:gd name="connsiteX7" fmla="*/ 1990123 w 3672381"/>
              <a:gd name="connsiteY7" fmla="*/ 2095635 h 2095840"/>
              <a:gd name="connsiteX8" fmla="*/ 1190023 w 3672381"/>
              <a:gd name="connsiteY8" fmla="*/ 1714635 h 2095840"/>
              <a:gd name="connsiteX9" fmla="*/ 18448 w 3672381"/>
              <a:gd name="connsiteY9" fmla="*/ 1333635 h 2095840"/>
              <a:gd name="connsiteX10" fmla="*/ 485173 w 3672381"/>
              <a:gd name="connsiteY10" fmla="*/ 847860 h 2095840"/>
              <a:gd name="connsiteX11" fmla="*/ 656623 w 3672381"/>
              <a:gd name="connsiteY11" fmla="*/ 485910 h 2095840"/>
              <a:gd name="connsiteX12" fmla="*/ 1056673 w 3672381"/>
              <a:gd name="connsiteY12" fmla="*/ 409710 h 2095840"/>
              <a:gd name="connsiteX0" fmla="*/ 1056673 w 3682009"/>
              <a:gd name="connsiteY0" fmla="*/ 409710 h 2095840"/>
              <a:gd name="connsiteX1" fmla="*/ 1704373 w 3682009"/>
              <a:gd name="connsiteY1" fmla="*/ 135 h 2095840"/>
              <a:gd name="connsiteX2" fmla="*/ 2390173 w 3682009"/>
              <a:gd name="connsiteY2" fmla="*/ 381135 h 2095840"/>
              <a:gd name="connsiteX3" fmla="*/ 3028348 w 3682009"/>
              <a:gd name="connsiteY3" fmla="*/ 400185 h 2095840"/>
              <a:gd name="connsiteX4" fmla="*/ 3285523 w 3682009"/>
              <a:gd name="connsiteY4" fmla="*/ 905010 h 2095840"/>
              <a:gd name="connsiteX5" fmla="*/ 3656998 w 3682009"/>
              <a:gd name="connsiteY5" fmla="*/ 1390785 h 2095840"/>
              <a:gd name="connsiteX6" fmla="*/ 2723548 w 3682009"/>
              <a:gd name="connsiteY6" fmla="*/ 1762260 h 2095840"/>
              <a:gd name="connsiteX7" fmla="*/ 1990123 w 3682009"/>
              <a:gd name="connsiteY7" fmla="*/ 2095635 h 2095840"/>
              <a:gd name="connsiteX8" fmla="*/ 1190023 w 3682009"/>
              <a:gd name="connsiteY8" fmla="*/ 1714635 h 2095840"/>
              <a:gd name="connsiteX9" fmla="*/ 18448 w 3682009"/>
              <a:gd name="connsiteY9" fmla="*/ 1333635 h 2095840"/>
              <a:gd name="connsiteX10" fmla="*/ 485173 w 3682009"/>
              <a:gd name="connsiteY10" fmla="*/ 847860 h 2095840"/>
              <a:gd name="connsiteX11" fmla="*/ 656623 w 3682009"/>
              <a:gd name="connsiteY11" fmla="*/ 485910 h 2095840"/>
              <a:gd name="connsiteX12" fmla="*/ 1056673 w 3682009"/>
              <a:gd name="connsiteY12" fmla="*/ 409710 h 2095840"/>
              <a:gd name="connsiteX0" fmla="*/ 1056673 w 3681431"/>
              <a:gd name="connsiteY0" fmla="*/ 409710 h 2095704"/>
              <a:gd name="connsiteX1" fmla="*/ 1704373 w 3681431"/>
              <a:gd name="connsiteY1" fmla="*/ 135 h 2095704"/>
              <a:gd name="connsiteX2" fmla="*/ 2390173 w 3681431"/>
              <a:gd name="connsiteY2" fmla="*/ 381135 h 2095704"/>
              <a:gd name="connsiteX3" fmla="*/ 3028348 w 3681431"/>
              <a:gd name="connsiteY3" fmla="*/ 400185 h 2095704"/>
              <a:gd name="connsiteX4" fmla="*/ 3285523 w 3681431"/>
              <a:gd name="connsiteY4" fmla="*/ 905010 h 2095704"/>
              <a:gd name="connsiteX5" fmla="*/ 3656998 w 3681431"/>
              <a:gd name="connsiteY5" fmla="*/ 1390785 h 2095704"/>
              <a:gd name="connsiteX6" fmla="*/ 2733073 w 3681431"/>
              <a:gd name="connsiteY6" fmla="*/ 1743210 h 2095704"/>
              <a:gd name="connsiteX7" fmla="*/ 1990123 w 3681431"/>
              <a:gd name="connsiteY7" fmla="*/ 2095635 h 2095704"/>
              <a:gd name="connsiteX8" fmla="*/ 1190023 w 3681431"/>
              <a:gd name="connsiteY8" fmla="*/ 1714635 h 2095704"/>
              <a:gd name="connsiteX9" fmla="*/ 18448 w 3681431"/>
              <a:gd name="connsiteY9" fmla="*/ 1333635 h 2095704"/>
              <a:gd name="connsiteX10" fmla="*/ 485173 w 3681431"/>
              <a:gd name="connsiteY10" fmla="*/ 847860 h 2095704"/>
              <a:gd name="connsiteX11" fmla="*/ 656623 w 3681431"/>
              <a:gd name="connsiteY11" fmla="*/ 485910 h 2095704"/>
              <a:gd name="connsiteX12" fmla="*/ 1056673 w 3681431"/>
              <a:gd name="connsiteY12" fmla="*/ 409710 h 2095704"/>
              <a:gd name="connsiteX0" fmla="*/ 1056673 w 3681431"/>
              <a:gd name="connsiteY0" fmla="*/ 409710 h 2095704"/>
              <a:gd name="connsiteX1" fmla="*/ 1704373 w 3681431"/>
              <a:gd name="connsiteY1" fmla="*/ 135 h 2095704"/>
              <a:gd name="connsiteX2" fmla="*/ 2390173 w 3681431"/>
              <a:gd name="connsiteY2" fmla="*/ 381135 h 2095704"/>
              <a:gd name="connsiteX3" fmla="*/ 3028348 w 3681431"/>
              <a:gd name="connsiteY3" fmla="*/ 400185 h 2095704"/>
              <a:gd name="connsiteX4" fmla="*/ 3285523 w 3681431"/>
              <a:gd name="connsiteY4" fmla="*/ 905010 h 2095704"/>
              <a:gd name="connsiteX5" fmla="*/ 3656998 w 3681431"/>
              <a:gd name="connsiteY5" fmla="*/ 1390785 h 2095704"/>
              <a:gd name="connsiteX6" fmla="*/ 2733073 w 3681431"/>
              <a:gd name="connsiteY6" fmla="*/ 1743210 h 2095704"/>
              <a:gd name="connsiteX7" fmla="*/ 1990123 w 3681431"/>
              <a:gd name="connsiteY7" fmla="*/ 2095635 h 2095704"/>
              <a:gd name="connsiteX8" fmla="*/ 1190023 w 3681431"/>
              <a:gd name="connsiteY8" fmla="*/ 1714635 h 2095704"/>
              <a:gd name="connsiteX9" fmla="*/ 18448 w 3681431"/>
              <a:gd name="connsiteY9" fmla="*/ 1333635 h 2095704"/>
              <a:gd name="connsiteX10" fmla="*/ 485173 w 3681431"/>
              <a:gd name="connsiteY10" fmla="*/ 847860 h 2095704"/>
              <a:gd name="connsiteX11" fmla="*/ 656623 w 3681431"/>
              <a:gd name="connsiteY11" fmla="*/ 485910 h 2095704"/>
              <a:gd name="connsiteX12" fmla="*/ 1056673 w 3681431"/>
              <a:gd name="connsiteY12" fmla="*/ 409710 h 2095704"/>
              <a:gd name="connsiteX0" fmla="*/ 1056673 w 3681431"/>
              <a:gd name="connsiteY0" fmla="*/ 409710 h 2096060"/>
              <a:gd name="connsiteX1" fmla="*/ 1704373 w 3681431"/>
              <a:gd name="connsiteY1" fmla="*/ 135 h 2096060"/>
              <a:gd name="connsiteX2" fmla="*/ 2390173 w 3681431"/>
              <a:gd name="connsiteY2" fmla="*/ 381135 h 2096060"/>
              <a:gd name="connsiteX3" fmla="*/ 3028348 w 3681431"/>
              <a:gd name="connsiteY3" fmla="*/ 400185 h 2096060"/>
              <a:gd name="connsiteX4" fmla="*/ 3285523 w 3681431"/>
              <a:gd name="connsiteY4" fmla="*/ 905010 h 2096060"/>
              <a:gd name="connsiteX5" fmla="*/ 3656998 w 3681431"/>
              <a:gd name="connsiteY5" fmla="*/ 1390785 h 2096060"/>
              <a:gd name="connsiteX6" fmla="*/ 2733073 w 3681431"/>
              <a:gd name="connsiteY6" fmla="*/ 1743210 h 2096060"/>
              <a:gd name="connsiteX7" fmla="*/ 1990123 w 3681431"/>
              <a:gd name="connsiteY7" fmla="*/ 2095635 h 2096060"/>
              <a:gd name="connsiteX8" fmla="*/ 1190023 w 3681431"/>
              <a:gd name="connsiteY8" fmla="*/ 1714635 h 2096060"/>
              <a:gd name="connsiteX9" fmla="*/ 18448 w 3681431"/>
              <a:gd name="connsiteY9" fmla="*/ 1333635 h 2096060"/>
              <a:gd name="connsiteX10" fmla="*/ 485173 w 3681431"/>
              <a:gd name="connsiteY10" fmla="*/ 847860 h 2096060"/>
              <a:gd name="connsiteX11" fmla="*/ 656623 w 3681431"/>
              <a:gd name="connsiteY11" fmla="*/ 485910 h 2096060"/>
              <a:gd name="connsiteX12" fmla="*/ 1056673 w 3681431"/>
              <a:gd name="connsiteY12" fmla="*/ 409710 h 2096060"/>
              <a:gd name="connsiteX0" fmla="*/ 1056673 w 3681431"/>
              <a:gd name="connsiteY0" fmla="*/ 409710 h 2096060"/>
              <a:gd name="connsiteX1" fmla="*/ 1704373 w 3681431"/>
              <a:gd name="connsiteY1" fmla="*/ 135 h 2096060"/>
              <a:gd name="connsiteX2" fmla="*/ 2390173 w 3681431"/>
              <a:gd name="connsiteY2" fmla="*/ 381135 h 2096060"/>
              <a:gd name="connsiteX3" fmla="*/ 3028348 w 3681431"/>
              <a:gd name="connsiteY3" fmla="*/ 400185 h 2096060"/>
              <a:gd name="connsiteX4" fmla="*/ 3285523 w 3681431"/>
              <a:gd name="connsiteY4" fmla="*/ 905010 h 2096060"/>
              <a:gd name="connsiteX5" fmla="*/ 3656998 w 3681431"/>
              <a:gd name="connsiteY5" fmla="*/ 1390785 h 2096060"/>
              <a:gd name="connsiteX6" fmla="*/ 2733073 w 3681431"/>
              <a:gd name="connsiteY6" fmla="*/ 1743210 h 2096060"/>
              <a:gd name="connsiteX7" fmla="*/ 1990123 w 3681431"/>
              <a:gd name="connsiteY7" fmla="*/ 2095635 h 2096060"/>
              <a:gd name="connsiteX8" fmla="*/ 1190023 w 3681431"/>
              <a:gd name="connsiteY8" fmla="*/ 1714635 h 2096060"/>
              <a:gd name="connsiteX9" fmla="*/ 18448 w 3681431"/>
              <a:gd name="connsiteY9" fmla="*/ 1333635 h 2096060"/>
              <a:gd name="connsiteX10" fmla="*/ 485173 w 3681431"/>
              <a:gd name="connsiteY10" fmla="*/ 847860 h 2096060"/>
              <a:gd name="connsiteX11" fmla="*/ 656623 w 3681431"/>
              <a:gd name="connsiteY11" fmla="*/ 485910 h 2096060"/>
              <a:gd name="connsiteX12" fmla="*/ 1056673 w 3681431"/>
              <a:gd name="connsiteY12" fmla="*/ 409710 h 2096060"/>
              <a:gd name="connsiteX0" fmla="*/ 1056673 w 3681431"/>
              <a:gd name="connsiteY0" fmla="*/ 409710 h 2096060"/>
              <a:gd name="connsiteX1" fmla="*/ 1704373 w 3681431"/>
              <a:gd name="connsiteY1" fmla="*/ 135 h 2096060"/>
              <a:gd name="connsiteX2" fmla="*/ 2390173 w 3681431"/>
              <a:gd name="connsiteY2" fmla="*/ 381135 h 2096060"/>
              <a:gd name="connsiteX3" fmla="*/ 3028348 w 3681431"/>
              <a:gd name="connsiteY3" fmla="*/ 400185 h 2096060"/>
              <a:gd name="connsiteX4" fmla="*/ 3285523 w 3681431"/>
              <a:gd name="connsiteY4" fmla="*/ 905010 h 2096060"/>
              <a:gd name="connsiteX5" fmla="*/ 3656998 w 3681431"/>
              <a:gd name="connsiteY5" fmla="*/ 1390785 h 2096060"/>
              <a:gd name="connsiteX6" fmla="*/ 2733073 w 3681431"/>
              <a:gd name="connsiteY6" fmla="*/ 1743210 h 2096060"/>
              <a:gd name="connsiteX7" fmla="*/ 1990123 w 3681431"/>
              <a:gd name="connsiteY7" fmla="*/ 2095635 h 2096060"/>
              <a:gd name="connsiteX8" fmla="*/ 1190023 w 3681431"/>
              <a:gd name="connsiteY8" fmla="*/ 1714635 h 2096060"/>
              <a:gd name="connsiteX9" fmla="*/ 18448 w 3681431"/>
              <a:gd name="connsiteY9" fmla="*/ 1333635 h 2096060"/>
              <a:gd name="connsiteX10" fmla="*/ 485173 w 3681431"/>
              <a:gd name="connsiteY10" fmla="*/ 847860 h 2096060"/>
              <a:gd name="connsiteX11" fmla="*/ 656623 w 3681431"/>
              <a:gd name="connsiteY11" fmla="*/ 485910 h 2096060"/>
              <a:gd name="connsiteX12" fmla="*/ 1056673 w 3681431"/>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983217 w 3607975"/>
              <a:gd name="connsiteY0" fmla="*/ 409710 h 2096060"/>
              <a:gd name="connsiteX1" fmla="*/ 1630917 w 3607975"/>
              <a:gd name="connsiteY1" fmla="*/ 135 h 2096060"/>
              <a:gd name="connsiteX2" fmla="*/ 2316717 w 3607975"/>
              <a:gd name="connsiteY2" fmla="*/ 381135 h 2096060"/>
              <a:gd name="connsiteX3" fmla="*/ 2954892 w 3607975"/>
              <a:gd name="connsiteY3" fmla="*/ 400185 h 2096060"/>
              <a:gd name="connsiteX4" fmla="*/ 3212067 w 3607975"/>
              <a:gd name="connsiteY4" fmla="*/ 905010 h 2096060"/>
              <a:gd name="connsiteX5" fmla="*/ 3583542 w 3607975"/>
              <a:gd name="connsiteY5" fmla="*/ 1390785 h 2096060"/>
              <a:gd name="connsiteX6" fmla="*/ 2659617 w 3607975"/>
              <a:gd name="connsiteY6" fmla="*/ 1743210 h 2096060"/>
              <a:gd name="connsiteX7" fmla="*/ 1916667 w 3607975"/>
              <a:gd name="connsiteY7" fmla="*/ 2095635 h 2096060"/>
              <a:gd name="connsiteX8" fmla="*/ 1116567 w 3607975"/>
              <a:gd name="connsiteY8" fmla="*/ 1714635 h 2096060"/>
              <a:gd name="connsiteX9" fmla="*/ 40242 w 3607975"/>
              <a:gd name="connsiteY9" fmla="*/ 1400310 h 2096060"/>
              <a:gd name="connsiteX10" fmla="*/ 411717 w 3607975"/>
              <a:gd name="connsiteY10" fmla="*/ 847860 h 2096060"/>
              <a:gd name="connsiteX11" fmla="*/ 583167 w 3607975"/>
              <a:gd name="connsiteY11" fmla="*/ 485910 h 2096060"/>
              <a:gd name="connsiteX12" fmla="*/ 983217 w 3607975"/>
              <a:gd name="connsiteY12" fmla="*/ 409710 h 2096060"/>
              <a:gd name="connsiteX0" fmla="*/ 960621 w 3585379"/>
              <a:gd name="connsiteY0" fmla="*/ 409710 h 2096060"/>
              <a:gd name="connsiteX1" fmla="*/ 1608321 w 3585379"/>
              <a:gd name="connsiteY1" fmla="*/ 135 h 2096060"/>
              <a:gd name="connsiteX2" fmla="*/ 2294121 w 3585379"/>
              <a:gd name="connsiteY2" fmla="*/ 381135 h 2096060"/>
              <a:gd name="connsiteX3" fmla="*/ 2932296 w 3585379"/>
              <a:gd name="connsiteY3" fmla="*/ 400185 h 2096060"/>
              <a:gd name="connsiteX4" fmla="*/ 3189471 w 3585379"/>
              <a:gd name="connsiteY4" fmla="*/ 905010 h 2096060"/>
              <a:gd name="connsiteX5" fmla="*/ 3560946 w 3585379"/>
              <a:gd name="connsiteY5" fmla="*/ 1390785 h 2096060"/>
              <a:gd name="connsiteX6" fmla="*/ 2637021 w 3585379"/>
              <a:gd name="connsiteY6" fmla="*/ 1743210 h 2096060"/>
              <a:gd name="connsiteX7" fmla="*/ 1894071 w 3585379"/>
              <a:gd name="connsiteY7" fmla="*/ 2095635 h 2096060"/>
              <a:gd name="connsiteX8" fmla="*/ 1093971 w 3585379"/>
              <a:gd name="connsiteY8" fmla="*/ 1714635 h 2096060"/>
              <a:gd name="connsiteX9" fmla="*/ 17646 w 3585379"/>
              <a:gd name="connsiteY9" fmla="*/ 1400310 h 2096060"/>
              <a:gd name="connsiteX10" fmla="*/ 389121 w 3585379"/>
              <a:gd name="connsiteY10" fmla="*/ 847860 h 2096060"/>
              <a:gd name="connsiteX11" fmla="*/ 560571 w 3585379"/>
              <a:gd name="connsiteY11" fmla="*/ 485910 h 2096060"/>
              <a:gd name="connsiteX12" fmla="*/ 960621 w 3585379"/>
              <a:gd name="connsiteY12" fmla="*/ 409710 h 2096060"/>
              <a:gd name="connsiteX0" fmla="*/ 960621 w 3585379"/>
              <a:gd name="connsiteY0" fmla="*/ 409710 h 2096060"/>
              <a:gd name="connsiteX1" fmla="*/ 1789296 w 3585379"/>
              <a:gd name="connsiteY1" fmla="*/ 135 h 2096060"/>
              <a:gd name="connsiteX2" fmla="*/ 2294121 w 3585379"/>
              <a:gd name="connsiteY2" fmla="*/ 381135 h 2096060"/>
              <a:gd name="connsiteX3" fmla="*/ 2932296 w 3585379"/>
              <a:gd name="connsiteY3" fmla="*/ 400185 h 2096060"/>
              <a:gd name="connsiteX4" fmla="*/ 3189471 w 3585379"/>
              <a:gd name="connsiteY4" fmla="*/ 905010 h 2096060"/>
              <a:gd name="connsiteX5" fmla="*/ 3560946 w 3585379"/>
              <a:gd name="connsiteY5" fmla="*/ 1390785 h 2096060"/>
              <a:gd name="connsiteX6" fmla="*/ 2637021 w 3585379"/>
              <a:gd name="connsiteY6" fmla="*/ 1743210 h 2096060"/>
              <a:gd name="connsiteX7" fmla="*/ 1894071 w 3585379"/>
              <a:gd name="connsiteY7" fmla="*/ 2095635 h 2096060"/>
              <a:gd name="connsiteX8" fmla="*/ 1093971 w 3585379"/>
              <a:gd name="connsiteY8" fmla="*/ 1714635 h 2096060"/>
              <a:gd name="connsiteX9" fmla="*/ 17646 w 3585379"/>
              <a:gd name="connsiteY9" fmla="*/ 1400310 h 2096060"/>
              <a:gd name="connsiteX10" fmla="*/ 389121 w 3585379"/>
              <a:gd name="connsiteY10" fmla="*/ 847860 h 2096060"/>
              <a:gd name="connsiteX11" fmla="*/ 560571 w 3585379"/>
              <a:gd name="connsiteY11" fmla="*/ 485910 h 2096060"/>
              <a:gd name="connsiteX12" fmla="*/ 960621 w 3585379"/>
              <a:gd name="connsiteY12" fmla="*/ 409710 h 2096060"/>
              <a:gd name="connsiteX0" fmla="*/ 960621 w 3585379"/>
              <a:gd name="connsiteY0" fmla="*/ 409710 h 2096060"/>
              <a:gd name="connsiteX1" fmla="*/ 1789296 w 3585379"/>
              <a:gd name="connsiteY1" fmla="*/ 135 h 2096060"/>
              <a:gd name="connsiteX2" fmla="*/ 2294121 w 3585379"/>
              <a:gd name="connsiteY2" fmla="*/ 381135 h 2096060"/>
              <a:gd name="connsiteX3" fmla="*/ 2932296 w 3585379"/>
              <a:gd name="connsiteY3" fmla="*/ 400185 h 2096060"/>
              <a:gd name="connsiteX4" fmla="*/ 3189471 w 3585379"/>
              <a:gd name="connsiteY4" fmla="*/ 905010 h 2096060"/>
              <a:gd name="connsiteX5" fmla="*/ 3560946 w 3585379"/>
              <a:gd name="connsiteY5" fmla="*/ 1390785 h 2096060"/>
              <a:gd name="connsiteX6" fmla="*/ 2637021 w 3585379"/>
              <a:gd name="connsiteY6" fmla="*/ 1743210 h 2096060"/>
              <a:gd name="connsiteX7" fmla="*/ 1808346 w 3585379"/>
              <a:gd name="connsiteY7" fmla="*/ 2095635 h 2096060"/>
              <a:gd name="connsiteX8" fmla="*/ 1093971 w 3585379"/>
              <a:gd name="connsiteY8" fmla="*/ 1714635 h 2096060"/>
              <a:gd name="connsiteX9" fmla="*/ 17646 w 3585379"/>
              <a:gd name="connsiteY9" fmla="*/ 1400310 h 2096060"/>
              <a:gd name="connsiteX10" fmla="*/ 389121 w 3585379"/>
              <a:gd name="connsiteY10" fmla="*/ 847860 h 2096060"/>
              <a:gd name="connsiteX11" fmla="*/ 560571 w 3585379"/>
              <a:gd name="connsiteY11" fmla="*/ 485910 h 2096060"/>
              <a:gd name="connsiteX12" fmla="*/ 960621 w 3585379"/>
              <a:gd name="connsiteY12" fmla="*/ 409710 h 2096060"/>
              <a:gd name="connsiteX0" fmla="*/ 960621 w 3585379"/>
              <a:gd name="connsiteY0" fmla="*/ 409633 h 2095983"/>
              <a:gd name="connsiteX1" fmla="*/ 1789296 w 3585379"/>
              <a:gd name="connsiteY1" fmla="*/ 58 h 2095983"/>
              <a:gd name="connsiteX2" fmla="*/ 2370321 w 3585379"/>
              <a:gd name="connsiteY2" fmla="*/ 390583 h 2095983"/>
              <a:gd name="connsiteX3" fmla="*/ 2932296 w 3585379"/>
              <a:gd name="connsiteY3" fmla="*/ 4001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560571 w 3585379"/>
              <a:gd name="connsiteY11" fmla="*/ 485833 h 2095983"/>
              <a:gd name="connsiteX12" fmla="*/ 960621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2932296 w 3585379"/>
              <a:gd name="connsiteY3" fmla="*/ 4001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560571 w 3585379"/>
              <a:gd name="connsiteY11" fmla="*/ 4858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2932296 w 3585379"/>
              <a:gd name="connsiteY3" fmla="*/ 4001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2998971 w 3585379"/>
              <a:gd name="connsiteY3" fmla="*/ 485833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3065646 w 3585379"/>
              <a:gd name="connsiteY3" fmla="*/ 4382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3065646 w 3585379"/>
              <a:gd name="connsiteY3" fmla="*/ 4382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3065646 w 3585379"/>
              <a:gd name="connsiteY3" fmla="*/ 4382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4636"/>
              <a:gd name="connsiteY0" fmla="*/ 409633 h 2095983"/>
              <a:gd name="connsiteX1" fmla="*/ 1789296 w 3584636"/>
              <a:gd name="connsiteY1" fmla="*/ 58 h 2095983"/>
              <a:gd name="connsiteX2" fmla="*/ 2370321 w 3584636"/>
              <a:gd name="connsiteY2" fmla="*/ 390583 h 2095983"/>
              <a:gd name="connsiteX3" fmla="*/ 3065646 w 3584636"/>
              <a:gd name="connsiteY3" fmla="*/ 438208 h 2095983"/>
              <a:gd name="connsiteX4" fmla="*/ 3189471 w 3584636"/>
              <a:gd name="connsiteY4" fmla="*/ 904933 h 2095983"/>
              <a:gd name="connsiteX5" fmla="*/ 3560946 w 3584636"/>
              <a:gd name="connsiteY5" fmla="*/ 1390708 h 2095983"/>
              <a:gd name="connsiteX6" fmla="*/ 2637021 w 3584636"/>
              <a:gd name="connsiteY6" fmla="*/ 1743133 h 2095983"/>
              <a:gd name="connsiteX7" fmla="*/ 1808346 w 3584636"/>
              <a:gd name="connsiteY7" fmla="*/ 2095558 h 2095983"/>
              <a:gd name="connsiteX8" fmla="*/ 1093971 w 3584636"/>
              <a:gd name="connsiteY8" fmla="*/ 1714558 h 2095983"/>
              <a:gd name="connsiteX9" fmla="*/ 17646 w 3584636"/>
              <a:gd name="connsiteY9" fmla="*/ 1400233 h 2095983"/>
              <a:gd name="connsiteX10" fmla="*/ 389121 w 3584636"/>
              <a:gd name="connsiteY10" fmla="*/ 847783 h 2095983"/>
              <a:gd name="connsiteX11" fmla="*/ 674871 w 3584636"/>
              <a:gd name="connsiteY11" fmla="*/ 447733 h 2095983"/>
              <a:gd name="connsiteX12" fmla="*/ 1179696 w 3584636"/>
              <a:gd name="connsiteY12" fmla="*/ 409633 h 2095983"/>
              <a:gd name="connsiteX0" fmla="*/ 1179696 w 3541550"/>
              <a:gd name="connsiteY0" fmla="*/ 409633 h 2095983"/>
              <a:gd name="connsiteX1" fmla="*/ 1789296 w 3541550"/>
              <a:gd name="connsiteY1" fmla="*/ 58 h 2095983"/>
              <a:gd name="connsiteX2" fmla="*/ 2370321 w 3541550"/>
              <a:gd name="connsiteY2" fmla="*/ 390583 h 2095983"/>
              <a:gd name="connsiteX3" fmla="*/ 3065646 w 3541550"/>
              <a:gd name="connsiteY3" fmla="*/ 438208 h 2095983"/>
              <a:gd name="connsiteX4" fmla="*/ 3189471 w 3541550"/>
              <a:gd name="connsiteY4" fmla="*/ 904933 h 2095983"/>
              <a:gd name="connsiteX5" fmla="*/ 3513321 w 3541550"/>
              <a:gd name="connsiteY5" fmla="*/ 1505008 h 2095983"/>
              <a:gd name="connsiteX6" fmla="*/ 2637021 w 3541550"/>
              <a:gd name="connsiteY6" fmla="*/ 1743133 h 2095983"/>
              <a:gd name="connsiteX7" fmla="*/ 1808346 w 3541550"/>
              <a:gd name="connsiteY7" fmla="*/ 2095558 h 2095983"/>
              <a:gd name="connsiteX8" fmla="*/ 1093971 w 3541550"/>
              <a:gd name="connsiteY8" fmla="*/ 1714558 h 2095983"/>
              <a:gd name="connsiteX9" fmla="*/ 17646 w 3541550"/>
              <a:gd name="connsiteY9" fmla="*/ 1400233 h 2095983"/>
              <a:gd name="connsiteX10" fmla="*/ 389121 w 3541550"/>
              <a:gd name="connsiteY10" fmla="*/ 847783 h 2095983"/>
              <a:gd name="connsiteX11" fmla="*/ 674871 w 3541550"/>
              <a:gd name="connsiteY11" fmla="*/ 447733 h 2095983"/>
              <a:gd name="connsiteX12" fmla="*/ 1179696 w 3541550"/>
              <a:gd name="connsiteY12" fmla="*/ 409633 h 2095983"/>
              <a:gd name="connsiteX0" fmla="*/ 1154227 w 3516081"/>
              <a:gd name="connsiteY0" fmla="*/ 409633 h 2095983"/>
              <a:gd name="connsiteX1" fmla="*/ 1763827 w 3516081"/>
              <a:gd name="connsiteY1" fmla="*/ 58 h 2095983"/>
              <a:gd name="connsiteX2" fmla="*/ 2344852 w 3516081"/>
              <a:gd name="connsiteY2" fmla="*/ 390583 h 2095983"/>
              <a:gd name="connsiteX3" fmla="*/ 3040177 w 3516081"/>
              <a:gd name="connsiteY3" fmla="*/ 438208 h 2095983"/>
              <a:gd name="connsiteX4" fmla="*/ 3164002 w 3516081"/>
              <a:gd name="connsiteY4" fmla="*/ 904933 h 2095983"/>
              <a:gd name="connsiteX5" fmla="*/ 3487852 w 3516081"/>
              <a:gd name="connsiteY5" fmla="*/ 1505008 h 2095983"/>
              <a:gd name="connsiteX6" fmla="*/ 2611552 w 3516081"/>
              <a:gd name="connsiteY6" fmla="*/ 1743133 h 2095983"/>
              <a:gd name="connsiteX7" fmla="*/ 1782877 w 3516081"/>
              <a:gd name="connsiteY7" fmla="*/ 2095558 h 2095983"/>
              <a:gd name="connsiteX8" fmla="*/ 1068502 w 3516081"/>
              <a:gd name="connsiteY8" fmla="*/ 1714558 h 2095983"/>
              <a:gd name="connsiteX9" fmla="*/ 20752 w 3516081"/>
              <a:gd name="connsiteY9" fmla="*/ 1457383 h 2095983"/>
              <a:gd name="connsiteX10" fmla="*/ 363652 w 3516081"/>
              <a:gd name="connsiteY10" fmla="*/ 847783 h 2095983"/>
              <a:gd name="connsiteX11" fmla="*/ 649402 w 3516081"/>
              <a:gd name="connsiteY11" fmla="*/ 447733 h 2095983"/>
              <a:gd name="connsiteX12" fmla="*/ 1154227 w 3516081"/>
              <a:gd name="connsiteY12" fmla="*/ 409633 h 2095983"/>
              <a:gd name="connsiteX0" fmla="*/ 1169904 w 3531758"/>
              <a:gd name="connsiteY0" fmla="*/ 409633 h 2095983"/>
              <a:gd name="connsiteX1" fmla="*/ 1779504 w 3531758"/>
              <a:gd name="connsiteY1" fmla="*/ 58 h 2095983"/>
              <a:gd name="connsiteX2" fmla="*/ 2360529 w 3531758"/>
              <a:gd name="connsiteY2" fmla="*/ 390583 h 2095983"/>
              <a:gd name="connsiteX3" fmla="*/ 3055854 w 3531758"/>
              <a:gd name="connsiteY3" fmla="*/ 438208 h 2095983"/>
              <a:gd name="connsiteX4" fmla="*/ 3179679 w 3531758"/>
              <a:gd name="connsiteY4" fmla="*/ 904933 h 2095983"/>
              <a:gd name="connsiteX5" fmla="*/ 3503529 w 3531758"/>
              <a:gd name="connsiteY5" fmla="*/ 1505008 h 2095983"/>
              <a:gd name="connsiteX6" fmla="*/ 2627229 w 3531758"/>
              <a:gd name="connsiteY6" fmla="*/ 1743133 h 2095983"/>
              <a:gd name="connsiteX7" fmla="*/ 1798554 w 3531758"/>
              <a:gd name="connsiteY7" fmla="*/ 2095558 h 2095983"/>
              <a:gd name="connsiteX8" fmla="*/ 1084179 w 3531758"/>
              <a:gd name="connsiteY8" fmla="*/ 1714558 h 2095983"/>
              <a:gd name="connsiteX9" fmla="*/ 36429 w 3531758"/>
              <a:gd name="connsiteY9" fmla="*/ 1457383 h 2095983"/>
              <a:gd name="connsiteX10" fmla="*/ 417429 w 3531758"/>
              <a:gd name="connsiteY10" fmla="*/ 895408 h 2095983"/>
              <a:gd name="connsiteX11" fmla="*/ 665079 w 3531758"/>
              <a:gd name="connsiteY11" fmla="*/ 447733 h 2095983"/>
              <a:gd name="connsiteX12" fmla="*/ 1169904 w 3531758"/>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090625 w 3452479"/>
              <a:gd name="connsiteY0" fmla="*/ 409633 h 2095983"/>
              <a:gd name="connsiteX1" fmla="*/ 1700225 w 3452479"/>
              <a:gd name="connsiteY1" fmla="*/ 58 h 2095983"/>
              <a:gd name="connsiteX2" fmla="*/ 2281250 w 3452479"/>
              <a:gd name="connsiteY2" fmla="*/ 390583 h 2095983"/>
              <a:gd name="connsiteX3" fmla="*/ 2976575 w 3452479"/>
              <a:gd name="connsiteY3" fmla="*/ 438208 h 2095983"/>
              <a:gd name="connsiteX4" fmla="*/ 3100400 w 3452479"/>
              <a:gd name="connsiteY4" fmla="*/ 904933 h 2095983"/>
              <a:gd name="connsiteX5" fmla="*/ 3424250 w 3452479"/>
              <a:gd name="connsiteY5" fmla="*/ 1505008 h 2095983"/>
              <a:gd name="connsiteX6" fmla="*/ 2547950 w 3452479"/>
              <a:gd name="connsiteY6" fmla="*/ 1743133 h 2095983"/>
              <a:gd name="connsiteX7" fmla="*/ 1719275 w 3452479"/>
              <a:gd name="connsiteY7" fmla="*/ 2095558 h 2095983"/>
              <a:gd name="connsiteX8" fmla="*/ 1004900 w 3452479"/>
              <a:gd name="connsiteY8" fmla="*/ 1714558 h 2095983"/>
              <a:gd name="connsiteX9" fmla="*/ 52400 w 3452479"/>
              <a:gd name="connsiteY9" fmla="*/ 1552633 h 2095983"/>
              <a:gd name="connsiteX10" fmla="*/ 338150 w 3452479"/>
              <a:gd name="connsiteY10" fmla="*/ 895408 h 2095983"/>
              <a:gd name="connsiteX11" fmla="*/ 585800 w 3452479"/>
              <a:gd name="connsiteY11" fmla="*/ 447733 h 2095983"/>
              <a:gd name="connsiteX12" fmla="*/ 1090625 w 3452479"/>
              <a:gd name="connsiteY12" fmla="*/ 409633 h 2095983"/>
              <a:gd name="connsiteX0" fmla="*/ 1090625 w 3379927"/>
              <a:gd name="connsiteY0" fmla="*/ 409633 h 2095983"/>
              <a:gd name="connsiteX1" fmla="*/ 1700225 w 3379927"/>
              <a:gd name="connsiteY1" fmla="*/ 58 h 2095983"/>
              <a:gd name="connsiteX2" fmla="*/ 2281250 w 3379927"/>
              <a:gd name="connsiteY2" fmla="*/ 390583 h 2095983"/>
              <a:gd name="connsiteX3" fmla="*/ 2976575 w 3379927"/>
              <a:gd name="connsiteY3" fmla="*/ 438208 h 2095983"/>
              <a:gd name="connsiteX4" fmla="*/ 3100400 w 3379927"/>
              <a:gd name="connsiteY4" fmla="*/ 904933 h 2095983"/>
              <a:gd name="connsiteX5" fmla="*/ 3338525 w 3379927"/>
              <a:gd name="connsiteY5" fmla="*/ 1505008 h 2095983"/>
              <a:gd name="connsiteX6" fmla="*/ 2547950 w 3379927"/>
              <a:gd name="connsiteY6" fmla="*/ 1743133 h 2095983"/>
              <a:gd name="connsiteX7" fmla="*/ 1719275 w 3379927"/>
              <a:gd name="connsiteY7" fmla="*/ 2095558 h 2095983"/>
              <a:gd name="connsiteX8" fmla="*/ 1004900 w 3379927"/>
              <a:gd name="connsiteY8" fmla="*/ 1714558 h 2095983"/>
              <a:gd name="connsiteX9" fmla="*/ 52400 w 3379927"/>
              <a:gd name="connsiteY9" fmla="*/ 1552633 h 2095983"/>
              <a:gd name="connsiteX10" fmla="*/ 338150 w 3379927"/>
              <a:gd name="connsiteY10" fmla="*/ 895408 h 2095983"/>
              <a:gd name="connsiteX11" fmla="*/ 585800 w 3379927"/>
              <a:gd name="connsiteY11" fmla="*/ 447733 h 2095983"/>
              <a:gd name="connsiteX12" fmla="*/ 1090625 w 3379927"/>
              <a:gd name="connsiteY12" fmla="*/ 409633 h 2095983"/>
              <a:gd name="connsiteX0" fmla="*/ 1055122 w 3344424"/>
              <a:gd name="connsiteY0" fmla="*/ 409633 h 2095983"/>
              <a:gd name="connsiteX1" fmla="*/ 1664722 w 3344424"/>
              <a:gd name="connsiteY1" fmla="*/ 58 h 2095983"/>
              <a:gd name="connsiteX2" fmla="*/ 2245747 w 3344424"/>
              <a:gd name="connsiteY2" fmla="*/ 390583 h 2095983"/>
              <a:gd name="connsiteX3" fmla="*/ 2941072 w 3344424"/>
              <a:gd name="connsiteY3" fmla="*/ 438208 h 2095983"/>
              <a:gd name="connsiteX4" fmla="*/ 3064897 w 3344424"/>
              <a:gd name="connsiteY4" fmla="*/ 904933 h 2095983"/>
              <a:gd name="connsiteX5" fmla="*/ 3303022 w 3344424"/>
              <a:gd name="connsiteY5" fmla="*/ 1505008 h 2095983"/>
              <a:gd name="connsiteX6" fmla="*/ 2512447 w 3344424"/>
              <a:gd name="connsiteY6" fmla="*/ 1743133 h 2095983"/>
              <a:gd name="connsiteX7" fmla="*/ 1683772 w 3344424"/>
              <a:gd name="connsiteY7" fmla="*/ 2095558 h 2095983"/>
              <a:gd name="connsiteX8" fmla="*/ 969397 w 3344424"/>
              <a:gd name="connsiteY8" fmla="*/ 1714558 h 2095983"/>
              <a:gd name="connsiteX9" fmla="*/ 64522 w 3344424"/>
              <a:gd name="connsiteY9" fmla="*/ 1581208 h 2095983"/>
              <a:gd name="connsiteX10" fmla="*/ 302647 w 3344424"/>
              <a:gd name="connsiteY10" fmla="*/ 895408 h 2095983"/>
              <a:gd name="connsiteX11" fmla="*/ 550297 w 3344424"/>
              <a:gd name="connsiteY11" fmla="*/ 447733 h 2095983"/>
              <a:gd name="connsiteX12" fmla="*/ 1055122 w 3344424"/>
              <a:gd name="connsiteY12" fmla="*/ 409633 h 2095983"/>
              <a:gd name="connsiteX0" fmla="*/ 1046393 w 3335695"/>
              <a:gd name="connsiteY0" fmla="*/ 409633 h 2095983"/>
              <a:gd name="connsiteX1" fmla="*/ 1655993 w 3335695"/>
              <a:gd name="connsiteY1" fmla="*/ 58 h 2095983"/>
              <a:gd name="connsiteX2" fmla="*/ 2237018 w 3335695"/>
              <a:gd name="connsiteY2" fmla="*/ 390583 h 2095983"/>
              <a:gd name="connsiteX3" fmla="*/ 2932343 w 3335695"/>
              <a:gd name="connsiteY3" fmla="*/ 438208 h 2095983"/>
              <a:gd name="connsiteX4" fmla="*/ 3056168 w 3335695"/>
              <a:gd name="connsiteY4" fmla="*/ 904933 h 2095983"/>
              <a:gd name="connsiteX5" fmla="*/ 3294293 w 3335695"/>
              <a:gd name="connsiteY5" fmla="*/ 1505008 h 2095983"/>
              <a:gd name="connsiteX6" fmla="*/ 2503718 w 3335695"/>
              <a:gd name="connsiteY6" fmla="*/ 1743133 h 2095983"/>
              <a:gd name="connsiteX7" fmla="*/ 1675043 w 3335695"/>
              <a:gd name="connsiteY7" fmla="*/ 2095558 h 2095983"/>
              <a:gd name="connsiteX8" fmla="*/ 960668 w 3335695"/>
              <a:gd name="connsiteY8" fmla="*/ 1714558 h 2095983"/>
              <a:gd name="connsiteX9" fmla="*/ 55793 w 3335695"/>
              <a:gd name="connsiteY9" fmla="*/ 1581208 h 2095983"/>
              <a:gd name="connsiteX10" fmla="*/ 293918 w 3335695"/>
              <a:gd name="connsiteY10" fmla="*/ 895408 h 2095983"/>
              <a:gd name="connsiteX11" fmla="*/ 541568 w 3335695"/>
              <a:gd name="connsiteY11" fmla="*/ 447733 h 2095983"/>
              <a:gd name="connsiteX12" fmla="*/ 1046393 w 3335695"/>
              <a:gd name="connsiteY12" fmla="*/ 409633 h 2095983"/>
              <a:gd name="connsiteX0" fmla="*/ 1045688 w 3334990"/>
              <a:gd name="connsiteY0" fmla="*/ 409633 h 2096616"/>
              <a:gd name="connsiteX1" fmla="*/ 1655288 w 3334990"/>
              <a:gd name="connsiteY1" fmla="*/ 58 h 2096616"/>
              <a:gd name="connsiteX2" fmla="*/ 2236313 w 3334990"/>
              <a:gd name="connsiteY2" fmla="*/ 390583 h 2096616"/>
              <a:gd name="connsiteX3" fmla="*/ 2931638 w 3334990"/>
              <a:gd name="connsiteY3" fmla="*/ 438208 h 2096616"/>
              <a:gd name="connsiteX4" fmla="*/ 3055463 w 3334990"/>
              <a:gd name="connsiteY4" fmla="*/ 904933 h 2096616"/>
              <a:gd name="connsiteX5" fmla="*/ 3293588 w 3334990"/>
              <a:gd name="connsiteY5" fmla="*/ 1505008 h 2096616"/>
              <a:gd name="connsiteX6" fmla="*/ 2503013 w 3334990"/>
              <a:gd name="connsiteY6" fmla="*/ 1743133 h 2096616"/>
              <a:gd name="connsiteX7" fmla="*/ 1674338 w 3334990"/>
              <a:gd name="connsiteY7" fmla="*/ 2095558 h 2096616"/>
              <a:gd name="connsiteX8" fmla="*/ 950438 w 3334990"/>
              <a:gd name="connsiteY8" fmla="*/ 1781233 h 2096616"/>
              <a:gd name="connsiteX9" fmla="*/ 55088 w 3334990"/>
              <a:gd name="connsiteY9" fmla="*/ 1581208 h 2096616"/>
              <a:gd name="connsiteX10" fmla="*/ 293213 w 3334990"/>
              <a:gd name="connsiteY10" fmla="*/ 895408 h 2096616"/>
              <a:gd name="connsiteX11" fmla="*/ 540863 w 3334990"/>
              <a:gd name="connsiteY11" fmla="*/ 447733 h 2096616"/>
              <a:gd name="connsiteX12" fmla="*/ 1045688 w 3334990"/>
              <a:gd name="connsiteY12" fmla="*/ 409633 h 2096616"/>
              <a:gd name="connsiteX0" fmla="*/ 1045688 w 3332898"/>
              <a:gd name="connsiteY0" fmla="*/ 409633 h 2097519"/>
              <a:gd name="connsiteX1" fmla="*/ 1655288 w 3332898"/>
              <a:gd name="connsiteY1" fmla="*/ 58 h 2097519"/>
              <a:gd name="connsiteX2" fmla="*/ 2236313 w 3332898"/>
              <a:gd name="connsiteY2" fmla="*/ 390583 h 2097519"/>
              <a:gd name="connsiteX3" fmla="*/ 2931638 w 3332898"/>
              <a:gd name="connsiteY3" fmla="*/ 438208 h 2097519"/>
              <a:gd name="connsiteX4" fmla="*/ 3055463 w 3332898"/>
              <a:gd name="connsiteY4" fmla="*/ 904933 h 2097519"/>
              <a:gd name="connsiteX5" fmla="*/ 3293588 w 3332898"/>
              <a:gd name="connsiteY5" fmla="*/ 1505008 h 2097519"/>
              <a:gd name="connsiteX6" fmla="*/ 2531588 w 3332898"/>
              <a:gd name="connsiteY6" fmla="*/ 1800283 h 2097519"/>
              <a:gd name="connsiteX7" fmla="*/ 1674338 w 3332898"/>
              <a:gd name="connsiteY7" fmla="*/ 2095558 h 2097519"/>
              <a:gd name="connsiteX8" fmla="*/ 950438 w 3332898"/>
              <a:gd name="connsiteY8" fmla="*/ 1781233 h 2097519"/>
              <a:gd name="connsiteX9" fmla="*/ 55088 w 3332898"/>
              <a:gd name="connsiteY9" fmla="*/ 1581208 h 2097519"/>
              <a:gd name="connsiteX10" fmla="*/ 293213 w 3332898"/>
              <a:gd name="connsiteY10" fmla="*/ 895408 h 2097519"/>
              <a:gd name="connsiteX11" fmla="*/ 540863 w 3332898"/>
              <a:gd name="connsiteY11" fmla="*/ 447733 h 2097519"/>
              <a:gd name="connsiteX12" fmla="*/ 1045688 w 3332898"/>
              <a:gd name="connsiteY12" fmla="*/ 409633 h 2097519"/>
              <a:gd name="connsiteX0" fmla="*/ 1045688 w 3338471"/>
              <a:gd name="connsiteY0" fmla="*/ 409633 h 2097519"/>
              <a:gd name="connsiteX1" fmla="*/ 1655288 w 3338471"/>
              <a:gd name="connsiteY1" fmla="*/ 58 h 2097519"/>
              <a:gd name="connsiteX2" fmla="*/ 2236313 w 3338471"/>
              <a:gd name="connsiteY2" fmla="*/ 390583 h 2097519"/>
              <a:gd name="connsiteX3" fmla="*/ 2931638 w 3338471"/>
              <a:gd name="connsiteY3" fmla="*/ 438208 h 2097519"/>
              <a:gd name="connsiteX4" fmla="*/ 3055463 w 3338471"/>
              <a:gd name="connsiteY4" fmla="*/ 904933 h 2097519"/>
              <a:gd name="connsiteX5" fmla="*/ 3293588 w 3338471"/>
              <a:gd name="connsiteY5" fmla="*/ 1505008 h 2097519"/>
              <a:gd name="connsiteX6" fmla="*/ 2531588 w 3338471"/>
              <a:gd name="connsiteY6" fmla="*/ 1800283 h 2097519"/>
              <a:gd name="connsiteX7" fmla="*/ 1674338 w 3338471"/>
              <a:gd name="connsiteY7" fmla="*/ 2095558 h 2097519"/>
              <a:gd name="connsiteX8" fmla="*/ 950438 w 3338471"/>
              <a:gd name="connsiteY8" fmla="*/ 1781233 h 2097519"/>
              <a:gd name="connsiteX9" fmla="*/ 55088 w 3338471"/>
              <a:gd name="connsiteY9" fmla="*/ 1581208 h 2097519"/>
              <a:gd name="connsiteX10" fmla="*/ 293213 w 3338471"/>
              <a:gd name="connsiteY10" fmla="*/ 895408 h 2097519"/>
              <a:gd name="connsiteX11" fmla="*/ 540863 w 3338471"/>
              <a:gd name="connsiteY11" fmla="*/ 447733 h 2097519"/>
              <a:gd name="connsiteX12" fmla="*/ 1045688 w 3338471"/>
              <a:gd name="connsiteY12" fmla="*/ 409633 h 2097519"/>
              <a:gd name="connsiteX0" fmla="*/ 1045688 w 3349570"/>
              <a:gd name="connsiteY0" fmla="*/ 409633 h 2097519"/>
              <a:gd name="connsiteX1" fmla="*/ 1655288 w 3349570"/>
              <a:gd name="connsiteY1" fmla="*/ 58 h 2097519"/>
              <a:gd name="connsiteX2" fmla="*/ 2236313 w 3349570"/>
              <a:gd name="connsiteY2" fmla="*/ 390583 h 2097519"/>
              <a:gd name="connsiteX3" fmla="*/ 2931638 w 3349570"/>
              <a:gd name="connsiteY3" fmla="*/ 438208 h 2097519"/>
              <a:gd name="connsiteX4" fmla="*/ 3055463 w 3349570"/>
              <a:gd name="connsiteY4" fmla="*/ 904933 h 2097519"/>
              <a:gd name="connsiteX5" fmla="*/ 3293588 w 3349570"/>
              <a:gd name="connsiteY5" fmla="*/ 1505008 h 2097519"/>
              <a:gd name="connsiteX6" fmla="*/ 2531588 w 3349570"/>
              <a:gd name="connsiteY6" fmla="*/ 1800283 h 2097519"/>
              <a:gd name="connsiteX7" fmla="*/ 1674338 w 3349570"/>
              <a:gd name="connsiteY7" fmla="*/ 2095558 h 2097519"/>
              <a:gd name="connsiteX8" fmla="*/ 950438 w 3349570"/>
              <a:gd name="connsiteY8" fmla="*/ 1781233 h 2097519"/>
              <a:gd name="connsiteX9" fmla="*/ 55088 w 3349570"/>
              <a:gd name="connsiteY9" fmla="*/ 1581208 h 2097519"/>
              <a:gd name="connsiteX10" fmla="*/ 293213 w 3349570"/>
              <a:gd name="connsiteY10" fmla="*/ 895408 h 2097519"/>
              <a:gd name="connsiteX11" fmla="*/ 540863 w 3349570"/>
              <a:gd name="connsiteY11" fmla="*/ 447733 h 2097519"/>
              <a:gd name="connsiteX12" fmla="*/ 1045688 w 3349570"/>
              <a:gd name="connsiteY12" fmla="*/ 409633 h 2097519"/>
              <a:gd name="connsiteX0" fmla="*/ 1045688 w 3336674"/>
              <a:gd name="connsiteY0" fmla="*/ 409633 h 2097519"/>
              <a:gd name="connsiteX1" fmla="*/ 1655288 w 3336674"/>
              <a:gd name="connsiteY1" fmla="*/ 58 h 2097519"/>
              <a:gd name="connsiteX2" fmla="*/ 2236313 w 3336674"/>
              <a:gd name="connsiteY2" fmla="*/ 390583 h 2097519"/>
              <a:gd name="connsiteX3" fmla="*/ 2931638 w 3336674"/>
              <a:gd name="connsiteY3" fmla="*/ 438208 h 2097519"/>
              <a:gd name="connsiteX4" fmla="*/ 3055463 w 3336674"/>
              <a:gd name="connsiteY4" fmla="*/ 904933 h 2097519"/>
              <a:gd name="connsiteX5" fmla="*/ 3274538 w 3336674"/>
              <a:gd name="connsiteY5" fmla="*/ 1533583 h 2097519"/>
              <a:gd name="connsiteX6" fmla="*/ 2531588 w 3336674"/>
              <a:gd name="connsiteY6" fmla="*/ 1800283 h 2097519"/>
              <a:gd name="connsiteX7" fmla="*/ 1674338 w 3336674"/>
              <a:gd name="connsiteY7" fmla="*/ 2095558 h 2097519"/>
              <a:gd name="connsiteX8" fmla="*/ 950438 w 3336674"/>
              <a:gd name="connsiteY8" fmla="*/ 1781233 h 2097519"/>
              <a:gd name="connsiteX9" fmla="*/ 55088 w 3336674"/>
              <a:gd name="connsiteY9" fmla="*/ 1581208 h 2097519"/>
              <a:gd name="connsiteX10" fmla="*/ 293213 w 3336674"/>
              <a:gd name="connsiteY10" fmla="*/ 895408 h 2097519"/>
              <a:gd name="connsiteX11" fmla="*/ 540863 w 3336674"/>
              <a:gd name="connsiteY11" fmla="*/ 447733 h 2097519"/>
              <a:gd name="connsiteX12" fmla="*/ 1045688 w 3336674"/>
              <a:gd name="connsiteY12" fmla="*/ 409633 h 2097519"/>
              <a:gd name="connsiteX0" fmla="*/ 1045688 w 3328412"/>
              <a:gd name="connsiteY0" fmla="*/ 409633 h 2097519"/>
              <a:gd name="connsiteX1" fmla="*/ 1655288 w 3328412"/>
              <a:gd name="connsiteY1" fmla="*/ 58 h 2097519"/>
              <a:gd name="connsiteX2" fmla="*/ 2236313 w 3328412"/>
              <a:gd name="connsiteY2" fmla="*/ 390583 h 2097519"/>
              <a:gd name="connsiteX3" fmla="*/ 2931638 w 3328412"/>
              <a:gd name="connsiteY3" fmla="*/ 438208 h 2097519"/>
              <a:gd name="connsiteX4" fmla="*/ 3055463 w 3328412"/>
              <a:gd name="connsiteY4" fmla="*/ 904933 h 2097519"/>
              <a:gd name="connsiteX5" fmla="*/ 3274538 w 3328412"/>
              <a:gd name="connsiteY5" fmla="*/ 1533583 h 2097519"/>
              <a:gd name="connsiteX6" fmla="*/ 2531588 w 3328412"/>
              <a:gd name="connsiteY6" fmla="*/ 1800283 h 2097519"/>
              <a:gd name="connsiteX7" fmla="*/ 1674338 w 3328412"/>
              <a:gd name="connsiteY7" fmla="*/ 2095558 h 2097519"/>
              <a:gd name="connsiteX8" fmla="*/ 950438 w 3328412"/>
              <a:gd name="connsiteY8" fmla="*/ 1781233 h 2097519"/>
              <a:gd name="connsiteX9" fmla="*/ 55088 w 3328412"/>
              <a:gd name="connsiteY9" fmla="*/ 1581208 h 2097519"/>
              <a:gd name="connsiteX10" fmla="*/ 293213 w 3328412"/>
              <a:gd name="connsiteY10" fmla="*/ 895408 h 2097519"/>
              <a:gd name="connsiteX11" fmla="*/ 540863 w 3328412"/>
              <a:gd name="connsiteY11" fmla="*/ 447733 h 2097519"/>
              <a:gd name="connsiteX12" fmla="*/ 1045688 w 3328412"/>
              <a:gd name="connsiteY12" fmla="*/ 409633 h 2097519"/>
              <a:gd name="connsiteX0" fmla="*/ 1045688 w 3347830"/>
              <a:gd name="connsiteY0" fmla="*/ 409633 h 2097519"/>
              <a:gd name="connsiteX1" fmla="*/ 1655288 w 3347830"/>
              <a:gd name="connsiteY1" fmla="*/ 58 h 2097519"/>
              <a:gd name="connsiteX2" fmla="*/ 2236313 w 3347830"/>
              <a:gd name="connsiteY2" fmla="*/ 390583 h 2097519"/>
              <a:gd name="connsiteX3" fmla="*/ 2931638 w 3347830"/>
              <a:gd name="connsiteY3" fmla="*/ 438208 h 2097519"/>
              <a:gd name="connsiteX4" fmla="*/ 3055463 w 3347830"/>
              <a:gd name="connsiteY4" fmla="*/ 904933 h 2097519"/>
              <a:gd name="connsiteX5" fmla="*/ 3303113 w 3347830"/>
              <a:gd name="connsiteY5" fmla="*/ 1552633 h 2097519"/>
              <a:gd name="connsiteX6" fmla="*/ 2531588 w 3347830"/>
              <a:gd name="connsiteY6" fmla="*/ 1800283 h 2097519"/>
              <a:gd name="connsiteX7" fmla="*/ 1674338 w 3347830"/>
              <a:gd name="connsiteY7" fmla="*/ 2095558 h 2097519"/>
              <a:gd name="connsiteX8" fmla="*/ 950438 w 3347830"/>
              <a:gd name="connsiteY8" fmla="*/ 1781233 h 2097519"/>
              <a:gd name="connsiteX9" fmla="*/ 55088 w 3347830"/>
              <a:gd name="connsiteY9" fmla="*/ 1581208 h 2097519"/>
              <a:gd name="connsiteX10" fmla="*/ 293213 w 3347830"/>
              <a:gd name="connsiteY10" fmla="*/ 895408 h 2097519"/>
              <a:gd name="connsiteX11" fmla="*/ 540863 w 3347830"/>
              <a:gd name="connsiteY11" fmla="*/ 447733 h 2097519"/>
              <a:gd name="connsiteX12" fmla="*/ 1045688 w 3347830"/>
              <a:gd name="connsiteY12" fmla="*/ 409633 h 2097519"/>
              <a:gd name="connsiteX0" fmla="*/ 1045688 w 3347830"/>
              <a:gd name="connsiteY0" fmla="*/ 409633 h 2134033"/>
              <a:gd name="connsiteX1" fmla="*/ 1655288 w 3347830"/>
              <a:gd name="connsiteY1" fmla="*/ 58 h 2134033"/>
              <a:gd name="connsiteX2" fmla="*/ 2236313 w 3347830"/>
              <a:gd name="connsiteY2" fmla="*/ 390583 h 2134033"/>
              <a:gd name="connsiteX3" fmla="*/ 2931638 w 3347830"/>
              <a:gd name="connsiteY3" fmla="*/ 438208 h 2134033"/>
              <a:gd name="connsiteX4" fmla="*/ 3055463 w 3347830"/>
              <a:gd name="connsiteY4" fmla="*/ 904933 h 2134033"/>
              <a:gd name="connsiteX5" fmla="*/ 3303113 w 3347830"/>
              <a:gd name="connsiteY5" fmla="*/ 1552633 h 2134033"/>
              <a:gd name="connsiteX6" fmla="*/ 2531588 w 3347830"/>
              <a:gd name="connsiteY6" fmla="*/ 1800283 h 2134033"/>
              <a:gd name="connsiteX7" fmla="*/ 1645763 w 3347830"/>
              <a:gd name="connsiteY7" fmla="*/ 2133658 h 2134033"/>
              <a:gd name="connsiteX8" fmla="*/ 950438 w 3347830"/>
              <a:gd name="connsiteY8" fmla="*/ 1781233 h 2134033"/>
              <a:gd name="connsiteX9" fmla="*/ 55088 w 3347830"/>
              <a:gd name="connsiteY9" fmla="*/ 1581208 h 2134033"/>
              <a:gd name="connsiteX10" fmla="*/ 293213 w 3347830"/>
              <a:gd name="connsiteY10" fmla="*/ 895408 h 2134033"/>
              <a:gd name="connsiteX11" fmla="*/ 540863 w 3347830"/>
              <a:gd name="connsiteY11" fmla="*/ 447733 h 2134033"/>
              <a:gd name="connsiteX12" fmla="*/ 1045688 w 3347830"/>
              <a:gd name="connsiteY12" fmla="*/ 409633 h 2134033"/>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11257 w 3313399"/>
              <a:gd name="connsiteY0" fmla="*/ 409633 h 2230156"/>
              <a:gd name="connsiteX1" fmla="*/ 1620857 w 3313399"/>
              <a:gd name="connsiteY1" fmla="*/ 58 h 2230156"/>
              <a:gd name="connsiteX2" fmla="*/ 2201882 w 3313399"/>
              <a:gd name="connsiteY2" fmla="*/ 390583 h 2230156"/>
              <a:gd name="connsiteX3" fmla="*/ 2897207 w 3313399"/>
              <a:gd name="connsiteY3" fmla="*/ 438208 h 2230156"/>
              <a:gd name="connsiteX4" fmla="*/ 3021032 w 3313399"/>
              <a:gd name="connsiteY4" fmla="*/ 904933 h 2230156"/>
              <a:gd name="connsiteX5" fmla="*/ 3268682 w 3313399"/>
              <a:gd name="connsiteY5" fmla="*/ 1552633 h 2230156"/>
              <a:gd name="connsiteX6" fmla="*/ 2497157 w 3313399"/>
              <a:gd name="connsiteY6" fmla="*/ 1800283 h 2230156"/>
              <a:gd name="connsiteX7" fmla="*/ 1611332 w 3313399"/>
              <a:gd name="connsiteY7" fmla="*/ 2230088 h 2230156"/>
              <a:gd name="connsiteX8" fmla="*/ 916007 w 3313399"/>
              <a:gd name="connsiteY8" fmla="*/ 1781233 h 2230156"/>
              <a:gd name="connsiteX9" fmla="*/ 68871 w 3313399"/>
              <a:gd name="connsiteY9" fmla="*/ 1637460 h 2230156"/>
              <a:gd name="connsiteX10" fmla="*/ 258782 w 3313399"/>
              <a:gd name="connsiteY10" fmla="*/ 895408 h 2230156"/>
              <a:gd name="connsiteX11" fmla="*/ 458218 w 3313399"/>
              <a:gd name="connsiteY11" fmla="*/ 431661 h 2230156"/>
              <a:gd name="connsiteX12" fmla="*/ 1011257 w 3313399"/>
              <a:gd name="connsiteY12" fmla="*/ 409633 h 2230156"/>
              <a:gd name="connsiteX0" fmla="*/ 769622 w 3071764"/>
              <a:gd name="connsiteY0" fmla="*/ 409633 h 2230156"/>
              <a:gd name="connsiteX1" fmla="*/ 1379222 w 3071764"/>
              <a:gd name="connsiteY1" fmla="*/ 58 h 2230156"/>
              <a:gd name="connsiteX2" fmla="*/ 1960247 w 3071764"/>
              <a:gd name="connsiteY2" fmla="*/ 390583 h 2230156"/>
              <a:gd name="connsiteX3" fmla="*/ 2655572 w 3071764"/>
              <a:gd name="connsiteY3" fmla="*/ 438208 h 2230156"/>
              <a:gd name="connsiteX4" fmla="*/ 2779397 w 3071764"/>
              <a:gd name="connsiteY4" fmla="*/ 904933 h 2230156"/>
              <a:gd name="connsiteX5" fmla="*/ 3027047 w 3071764"/>
              <a:gd name="connsiteY5" fmla="*/ 1552633 h 2230156"/>
              <a:gd name="connsiteX6" fmla="*/ 2255522 w 3071764"/>
              <a:gd name="connsiteY6" fmla="*/ 1800283 h 2230156"/>
              <a:gd name="connsiteX7" fmla="*/ 1369697 w 3071764"/>
              <a:gd name="connsiteY7" fmla="*/ 2230088 h 2230156"/>
              <a:gd name="connsiteX8" fmla="*/ 674372 w 3071764"/>
              <a:gd name="connsiteY8" fmla="*/ 1781233 h 2230156"/>
              <a:gd name="connsiteX9" fmla="*/ 17147 w 3071764"/>
              <a:gd name="connsiteY9" fmla="*/ 895408 h 2230156"/>
              <a:gd name="connsiteX10" fmla="*/ 216583 w 3071764"/>
              <a:gd name="connsiteY10" fmla="*/ 431661 h 2230156"/>
              <a:gd name="connsiteX11" fmla="*/ 769622 w 3071764"/>
              <a:gd name="connsiteY11" fmla="*/ 409633 h 2230156"/>
              <a:gd name="connsiteX0" fmla="*/ 791068 w 3093210"/>
              <a:gd name="connsiteY0" fmla="*/ 409633 h 2230156"/>
              <a:gd name="connsiteX1" fmla="*/ 1400668 w 3093210"/>
              <a:gd name="connsiteY1" fmla="*/ 58 h 2230156"/>
              <a:gd name="connsiteX2" fmla="*/ 1981693 w 3093210"/>
              <a:gd name="connsiteY2" fmla="*/ 390583 h 2230156"/>
              <a:gd name="connsiteX3" fmla="*/ 2677018 w 3093210"/>
              <a:gd name="connsiteY3" fmla="*/ 438208 h 2230156"/>
              <a:gd name="connsiteX4" fmla="*/ 2800843 w 3093210"/>
              <a:gd name="connsiteY4" fmla="*/ 904933 h 2230156"/>
              <a:gd name="connsiteX5" fmla="*/ 3048493 w 3093210"/>
              <a:gd name="connsiteY5" fmla="*/ 1552633 h 2230156"/>
              <a:gd name="connsiteX6" fmla="*/ 2276968 w 3093210"/>
              <a:gd name="connsiteY6" fmla="*/ 1800283 h 2230156"/>
              <a:gd name="connsiteX7" fmla="*/ 1391143 w 3093210"/>
              <a:gd name="connsiteY7" fmla="*/ 2230088 h 2230156"/>
              <a:gd name="connsiteX8" fmla="*/ 695818 w 3093210"/>
              <a:gd name="connsiteY8" fmla="*/ 1781233 h 2230156"/>
              <a:gd name="connsiteX9" fmla="*/ 38593 w 3093210"/>
              <a:gd name="connsiteY9" fmla="*/ 895408 h 2230156"/>
              <a:gd name="connsiteX10" fmla="*/ 238029 w 3093210"/>
              <a:gd name="connsiteY10" fmla="*/ 431661 h 2230156"/>
              <a:gd name="connsiteX11" fmla="*/ 791068 w 3093210"/>
              <a:gd name="connsiteY11" fmla="*/ 409633 h 2230156"/>
              <a:gd name="connsiteX0" fmla="*/ 869057 w 3171199"/>
              <a:gd name="connsiteY0" fmla="*/ 409633 h 2230156"/>
              <a:gd name="connsiteX1" fmla="*/ 1478657 w 3171199"/>
              <a:gd name="connsiteY1" fmla="*/ 58 h 2230156"/>
              <a:gd name="connsiteX2" fmla="*/ 2059682 w 3171199"/>
              <a:gd name="connsiteY2" fmla="*/ 390583 h 2230156"/>
              <a:gd name="connsiteX3" fmla="*/ 2755007 w 3171199"/>
              <a:gd name="connsiteY3" fmla="*/ 438208 h 2230156"/>
              <a:gd name="connsiteX4" fmla="*/ 2878832 w 3171199"/>
              <a:gd name="connsiteY4" fmla="*/ 904933 h 2230156"/>
              <a:gd name="connsiteX5" fmla="*/ 3126482 w 3171199"/>
              <a:gd name="connsiteY5" fmla="*/ 1552633 h 2230156"/>
              <a:gd name="connsiteX6" fmla="*/ 2354957 w 3171199"/>
              <a:gd name="connsiteY6" fmla="*/ 1800283 h 2230156"/>
              <a:gd name="connsiteX7" fmla="*/ 1469132 w 3171199"/>
              <a:gd name="connsiteY7" fmla="*/ 2230088 h 2230156"/>
              <a:gd name="connsiteX8" fmla="*/ 773807 w 3171199"/>
              <a:gd name="connsiteY8" fmla="*/ 1781233 h 2230156"/>
              <a:gd name="connsiteX9" fmla="*/ 116582 w 3171199"/>
              <a:gd name="connsiteY9" fmla="*/ 895408 h 2230156"/>
              <a:gd name="connsiteX10" fmla="*/ 316018 w 3171199"/>
              <a:gd name="connsiteY10" fmla="*/ 431661 h 2230156"/>
              <a:gd name="connsiteX11" fmla="*/ 869057 w 3171199"/>
              <a:gd name="connsiteY11" fmla="*/ 409633 h 2230156"/>
              <a:gd name="connsiteX0" fmla="*/ 811152 w 3113294"/>
              <a:gd name="connsiteY0" fmla="*/ 409633 h 2230156"/>
              <a:gd name="connsiteX1" fmla="*/ 1420752 w 3113294"/>
              <a:gd name="connsiteY1" fmla="*/ 58 h 2230156"/>
              <a:gd name="connsiteX2" fmla="*/ 2001777 w 3113294"/>
              <a:gd name="connsiteY2" fmla="*/ 390583 h 2230156"/>
              <a:gd name="connsiteX3" fmla="*/ 2697102 w 3113294"/>
              <a:gd name="connsiteY3" fmla="*/ 438208 h 2230156"/>
              <a:gd name="connsiteX4" fmla="*/ 2820927 w 3113294"/>
              <a:gd name="connsiteY4" fmla="*/ 904933 h 2230156"/>
              <a:gd name="connsiteX5" fmla="*/ 3068577 w 3113294"/>
              <a:gd name="connsiteY5" fmla="*/ 1552633 h 2230156"/>
              <a:gd name="connsiteX6" fmla="*/ 2297052 w 3113294"/>
              <a:gd name="connsiteY6" fmla="*/ 1800283 h 2230156"/>
              <a:gd name="connsiteX7" fmla="*/ 1411227 w 3113294"/>
              <a:gd name="connsiteY7" fmla="*/ 2230088 h 2230156"/>
              <a:gd name="connsiteX8" fmla="*/ 715902 w 3113294"/>
              <a:gd name="connsiteY8" fmla="*/ 1781233 h 2230156"/>
              <a:gd name="connsiteX9" fmla="*/ 155107 w 3113294"/>
              <a:gd name="connsiteY9" fmla="*/ 991837 h 2230156"/>
              <a:gd name="connsiteX10" fmla="*/ 258113 w 3113294"/>
              <a:gd name="connsiteY10" fmla="*/ 431661 h 2230156"/>
              <a:gd name="connsiteX11" fmla="*/ 811152 w 3113294"/>
              <a:gd name="connsiteY11"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307599 w 3162780"/>
              <a:gd name="connsiteY10" fmla="*/ 431661 h 2230156"/>
              <a:gd name="connsiteX11" fmla="*/ 860638 w 3162780"/>
              <a:gd name="connsiteY11"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860638 w 3162780"/>
              <a:gd name="connsiteY10"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860638 w 3162780"/>
              <a:gd name="connsiteY10"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860638 w 3162780"/>
              <a:gd name="connsiteY10" fmla="*/ 409633 h 2230156"/>
              <a:gd name="connsiteX0" fmla="*/ 860638 w 3162780"/>
              <a:gd name="connsiteY0" fmla="*/ 51386 h 1871909"/>
              <a:gd name="connsiteX1" fmla="*/ 2051263 w 3162780"/>
              <a:gd name="connsiteY1" fmla="*/ 32336 h 1871909"/>
              <a:gd name="connsiteX2" fmla="*/ 2746588 w 3162780"/>
              <a:gd name="connsiteY2" fmla="*/ 79961 h 1871909"/>
              <a:gd name="connsiteX3" fmla="*/ 2870413 w 3162780"/>
              <a:gd name="connsiteY3" fmla="*/ 546686 h 1871909"/>
              <a:gd name="connsiteX4" fmla="*/ 3118063 w 3162780"/>
              <a:gd name="connsiteY4" fmla="*/ 1194386 h 1871909"/>
              <a:gd name="connsiteX5" fmla="*/ 2346538 w 3162780"/>
              <a:gd name="connsiteY5" fmla="*/ 1442036 h 1871909"/>
              <a:gd name="connsiteX6" fmla="*/ 1460713 w 3162780"/>
              <a:gd name="connsiteY6" fmla="*/ 1871841 h 1871909"/>
              <a:gd name="connsiteX7" fmla="*/ 765388 w 3162780"/>
              <a:gd name="connsiteY7" fmla="*/ 1422986 h 1871909"/>
              <a:gd name="connsiteX8" fmla="*/ 204593 w 3162780"/>
              <a:gd name="connsiteY8" fmla="*/ 633590 h 1871909"/>
              <a:gd name="connsiteX9" fmla="*/ 860638 w 3162780"/>
              <a:gd name="connsiteY9" fmla="*/ 51386 h 1871909"/>
              <a:gd name="connsiteX0" fmla="*/ 860638 w 3162780"/>
              <a:gd name="connsiteY0" fmla="*/ 304223 h 2124746"/>
              <a:gd name="connsiteX1" fmla="*/ 2051263 w 3162780"/>
              <a:gd name="connsiteY1" fmla="*/ 285173 h 2124746"/>
              <a:gd name="connsiteX2" fmla="*/ 2746588 w 3162780"/>
              <a:gd name="connsiteY2" fmla="*/ 332798 h 2124746"/>
              <a:gd name="connsiteX3" fmla="*/ 2870413 w 3162780"/>
              <a:gd name="connsiteY3" fmla="*/ 799523 h 2124746"/>
              <a:gd name="connsiteX4" fmla="*/ 3118063 w 3162780"/>
              <a:gd name="connsiteY4" fmla="*/ 1447223 h 2124746"/>
              <a:gd name="connsiteX5" fmla="*/ 2346538 w 3162780"/>
              <a:gd name="connsiteY5" fmla="*/ 1694873 h 2124746"/>
              <a:gd name="connsiteX6" fmla="*/ 1460713 w 3162780"/>
              <a:gd name="connsiteY6" fmla="*/ 2124678 h 2124746"/>
              <a:gd name="connsiteX7" fmla="*/ 765388 w 3162780"/>
              <a:gd name="connsiteY7" fmla="*/ 1675823 h 2124746"/>
              <a:gd name="connsiteX8" fmla="*/ 204593 w 3162780"/>
              <a:gd name="connsiteY8" fmla="*/ 886427 h 2124746"/>
              <a:gd name="connsiteX9" fmla="*/ 860638 w 3162780"/>
              <a:gd name="connsiteY9" fmla="*/ 304223 h 2124746"/>
              <a:gd name="connsiteX0" fmla="*/ 860638 w 3162780"/>
              <a:gd name="connsiteY0" fmla="*/ 417859 h 2238382"/>
              <a:gd name="connsiteX1" fmla="*/ 2051263 w 3162780"/>
              <a:gd name="connsiteY1" fmla="*/ 398809 h 2238382"/>
              <a:gd name="connsiteX2" fmla="*/ 2746588 w 3162780"/>
              <a:gd name="connsiteY2" fmla="*/ 446434 h 2238382"/>
              <a:gd name="connsiteX3" fmla="*/ 2870413 w 3162780"/>
              <a:gd name="connsiteY3" fmla="*/ 913159 h 2238382"/>
              <a:gd name="connsiteX4" fmla="*/ 3118063 w 3162780"/>
              <a:gd name="connsiteY4" fmla="*/ 1560859 h 2238382"/>
              <a:gd name="connsiteX5" fmla="*/ 2346538 w 3162780"/>
              <a:gd name="connsiteY5" fmla="*/ 1808509 h 2238382"/>
              <a:gd name="connsiteX6" fmla="*/ 1460713 w 3162780"/>
              <a:gd name="connsiteY6" fmla="*/ 2238314 h 2238382"/>
              <a:gd name="connsiteX7" fmla="*/ 765388 w 3162780"/>
              <a:gd name="connsiteY7" fmla="*/ 1789459 h 2238382"/>
              <a:gd name="connsiteX8" fmla="*/ 204593 w 3162780"/>
              <a:gd name="connsiteY8" fmla="*/ 1000063 h 2238382"/>
              <a:gd name="connsiteX9" fmla="*/ 860638 w 3162780"/>
              <a:gd name="connsiteY9" fmla="*/ 417859 h 2238382"/>
              <a:gd name="connsiteX0" fmla="*/ 860638 w 3135839"/>
              <a:gd name="connsiteY0" fmla="*/ 417859 h 2238382"/>
              <a:gd name="connsiteX1" fmla="*/ 2051263 w 3135839"/>
              <a:gd name="connsiteY1" fmla="*/ 398809 h 2238382"/>
              <a:gd name="connsiteX2" fmla="*/ 2870413 w 3135839"/>
              <a:gd name="connsiteY2" fmla="*/ 913159 h 2238382"/>
              <a:gd name="connsiteX3" fmla="*/ 3118063 w 3135839"/>
              <a:gd name="connsiteY3" fmla="*/ 1560859 h 2238382"/>
              <a:gd name="connsiteX4" fmla="*/ 2346538 w 3135839"/>
              <a:gd name="connsiteY4" fmla="*/ 1808509 h 2238382"/>
              <a:gd name="connsiteX5" fmla="*/ 1460713 w 3135839"/>
              <a:gd name="connsiteY5" fmla="*/ 2238314 h 2238382"/>
              <a:gd name="connsiteX6" fmla="*/ 765388 w 3135839"/>
              <a:gd name="connsiteY6" fmla="*/ 1789459 h 2238382"/>
              <a:gd name="connsiteX7" fmla="*/ 204593 w 3135839"/>
              <a:gd name="connsiteY7" fmla="*/ 1000063 h 2238382"/>
              <a:gd name="connsiteX8" fmla="*/ 860638 w 3135839"/>
              <a:gd name="connsiteY8" fmla="*/ 417859 h 2238382"/>
              <a:gd name="connsiteX0" fmla="*/ 860638 w 3135837"/>
              <a:gd name="connsiteY0" fmla="*/ 417859 h 2238382"/>
              <a:gd name="connsiteX1" fmla="*/ 2051263 w 3135837"/>
              <a:gd name="connsiteY1" fmla="*/ 398809 h 2238382"/>
              <a:gd name="connsiteX2" fmla="*/ 2870413 w 3135837"/>
              <a:gd name="connsiteY2" fmla="*/ 913159 h 2238382"/>
              <a:gd name="connsiteX3" fmla="*/ 3118063 w 3135837"/>
              <a:gd name="connsiteY3" fmla="*/ 1560859 h 2238382"/>
              <a:gd name="connsiteX4" fmla="*/ 2346538 w 3135837"/>
              <a:gd name="connsiteY4" fmla="*/ 1808509 h 2238382"/>
              <a:gd name="connsiteX5" fmla="*/ 1460713 w 3135837"/>
              <a:gd name="connsiteY5" fmla="*/ 2238314 h 2238382"/>
              <a:gd name="connsiteX6" fmla="*/ 765388 w 3135837"/>
              <a:gd name="connsiteY6" fmla="*/ 1789459 h 2238382"/>
              <a:gd name="connsiteX7" fmla="*/ 204593 w 3135837"/>
              <a:gd name="connsiteY7" fmla="*/ 1000063 h 2238382"/>
              <a:gd name="connsiteX8" fmla="*/ 860638 w 3135837"/>
              <a:gd name="connsiteY8" fmla="*/ 417859 h 2238382"/>
              <a:gd name="connsiteX0" fmla="*/ 860638 w 3135839"/>
              <a:gd name="connsiteY0" fmla="*/ 417859 h 2238382"/>
              <a:gd name="connsiteX1" fmla="*/ 2051263 w 3135839"/>
              <a:gd name="connsiteY1" fmla="*/ 398809 h 2238382"/>
              <a:gd name="connsiteX2" fmla="*/ 2870413 w 3135839"/>
              <a:gd name="connsiteY2" fmla="*/ 913159 h 2238382"/>
              <a:gd name="connsiteX3" fmla="*/ 3118063 w 3135839"/>
              <a:gd name="connsiteY3" fmla="*/ 1560859 h 2238382"/>
              <a:gd name="connsiteX4" fmla="*/ 2346538 w 3135839"/>
              <a:gd name="connsiteY4" fmla="*/ 1808509 h 2238382"/>
              <a:gd name="connsiteX5" fmla="*/ 1460713 w 3135839"/>
              <a:gd name="connsiteY5" fmla="*/ 2238314 h 2238382"/>
              <a:gd name="connsiteX6" fmla="*/ 765388 w 3135839"/>
              <a:gd name="connsiteY6" fmla="*/ 1789459 h 2238382"/>
              <a:gd name="connsiteX7" fmla="*/ 204593 w 3135839"/>
              <a:gd name="connsiteY7" fmla="*/ 1000063 h 2238382"/>
              <a:gd name="connsiteX8" fmla="*/ 860638 w 3135839"/>
              <a:gd name="connsiteY8" fmla="*/ 417859 h 2238382"/>
              <a:gd name="connsiteX0" fmla="*/ 860638 w 2885782"/>
              <a:gd name="connsiteY0" fmla="*/ 417859 h 2238348"/>
              <a:gd name="connsiteX1" fmla="*/ 2051263 w 2885782"/>
              <a:gd name="connsiteY1" fmla="*/ 398809 h 2238348"/>
              <a:gd name="connsiteX2" fmla="*/ 2870413 w 2885782"/>
              <a:gd name="connsiteY2" fmla="*/ 913159 h 2238348"/>
              <a:gd name="connsiteX3" fmla="*/ 2346538 w 2885782"/>
              <a:gd name="connsiteY3" fmla="*/ 1808509 h 2238348"/>
              <a:gd name="connsiteX4" fmla="*/ 1460713 w 2885782"/>
              <a:gd name="connsiteY4" fmla="*/ 2238314 h 2238348"/>
              <a:gd name="connsiteX5" fmla="*/ 765388 w 2885782"/>
              <a:gd name="connsiteY5" fmla="*/ 1789459 h 2238348"/>
              <a:gd name="connsiteX6" fmla="*/ 204593 w 2885782"/>
              <a:gd name="connsiteY6" fmla="*/ 1000063 h 2238348"/>
              <a:gd name="connsiteX7" fmla="*/ 860638 w 2885782"/>
              <a:gd name="connsiteY7" fmla="*/ 417859 h 2238348"/>
              <a:gd name="connsiteX0" fmla="*/ 860638 w 3223707"/>
              <a:gd name="connsiteY0" fmla="*/ 417859 h 2238350"/>
              <a:gd name="connsiteX1" fmla="*/ 2051263 w 3223707"/>
              <a:gd name="connsiteY1" fmla="*/ 398809 h 2238350"/>
              <a:gd name="connsiteX2" fmla="*/ 2870413 w 3223707"/>
              <a:gd name="connsiteY2" fmla="*/ 913159 h 2238350"/>
              <a:gd name="connsiteX3" fmla="*/ 2346538 w 3223707"/>
              <a:gd name="connsiteY3" fmla="*/ 1808509 h 2238350"/>
              <a:gd name="connsiteX4" fmla="*/ 1460713 w 3223707"/>
              <a:gd name="connsiteY4" fmla="*/ 2238314 h 2238350"/>
              <a:gd name="connsiteX5" fmla="*/ 765388 w 3223707"/>
              <a:gd name="connsiteY5" fmla="*/ 1789459 h 2238350"/>
              <a:gd name="connsiteX6" fmla="*/ 204593 w 3223707"/>
              <a:gd name="connsiteY6" fmla="*/ 1000063 h 2238350"/>
              <a:gd name="connsiteX7" fmla="*/ 860638 w 3223707"/>
              <a:gd name="connsiteY7" fmla="*/ 417859 h 2238350"/>
              <a:gd name="connsiteX0" fmla="*/ 860638 w 2885783"/>
              <a:gd name="connsiteY0" fmla="*/ 417859 h 2238335"/>
              <a:gd name="connsiteX1" fmla="*/ 2051263 w 2885783"/>
              <a:gd name="connsiteY1" fmla="*/ 398809 h 2238335"/>
              <a:gd name="connsiteX2" fmla="*/ 2870413 w 2885783"/>
              <a:gd name="connsiteY2" fmla="*/ 913159 h 2238335"/>
              <a:gd name="connsiteX3" fmla="*/ 2348481 w 2885783"/>
              <a:gd name="connsiteY3" fmla="*/ 1817422 h 2238335"/>
              <a:gd name="connsiteX4" fmla="*/ 2346538 w 2885783"/>
              <a:gd name="connsiteY4" fmla="*/ 1808509 h 2238335"/>
              <a:gd name="connsiteX5" fmla="*/ 1460713 w 2885783"/>
              <a:gd name="connsiteY5" fmla="*/ 2238314 h 2238335"/>
              <a:gd name="connsiteX6" fmla="*/ 765388 w 2885783"/>
              <a:gd name="connsiteY6" fmla="*/ 1789459 h 2238335"/>
              <a:gd name="connsiteX7" fmla="*/ 204593 w 2885783"/>
              <a:gd name="connsiteY7" fmla="*/ 1000063 h 2238335"/>
              <a:gd name="connsiteX8" fmla="*/ 860638 w 2885783"/>
              <a:gd name="connsiteY8" fmla="*/ 417859 h 2238335"/>
              <a:gd name="connsiteX0" fmla="*/ 860638 w 3051061"/>
              <a:gd name="connsiteY0" fmla="*/ 417859 h 2238333"/>
              <a:gd name="connsiteX1" fmla="*/ 2051263 w 3051061"/>
              <a:gd name="connsiteY1" fmla="*/ 398809 h 2238333"/>
              <a:gd name="connsiteX2" fmla="*/ 2870413 w 3051061"/>
              <a:gd name="connsiteY2" fmla="*/ 913159 h 2238333"/>
              <a:gd name="connsiteX3" fmla="*/ 2348481 w 3051061"/>
              <a:gd name="connsiteY3" fmla="*/ 1817422 h 2238333"/>
              <a:gd name="connsiteX4" fmla="*/ 2346538 w 3051061"/>
              <a:gd name="connsiteY4" fmla="*/ 1808509 h 2238333"/>
              <a:gd name="connsiteX5" fmla="*/ 1460713 w 3051061"/>
              <a:gd name="connsiteY5" fmla="*/ 2238314 h 2238333"/>
              <a:gd name="connsiteX6" fmla="*/ 765388 w 3051061"/>
              <a:gd name="connsiteY6" fmla="*/ 1789459 h 2238333"/>
              <a:gd name="connsiteX7" fmla="*/ 204593 w 3051061"/>
              <a:gd name="connsiteY7" fmla="*/ 1000063 h 2238333"/>
              <a:gd name="connsiteX8" fmla="*/ 860638 w 3051061"/>
              <a:gd name="connsiteY8" fmla="*/ 417859 h 2238333"/>
              <a:gd name="connsiteX0" fmla="*/ 860638 w 3147768"/>
              <a:gd name="connsiteY0" fmla="*/ 417859 h 2238335"/>
              <a:gd name="connsiteX1" fmla="*/ 2051263 w 3147768"/>
              <a:gd name="connsiteY1" fmla="*/ 398809 h 2238335"/>
              <a:gd name="connsiteX2" fmla="*/ 2870413 w 3147768"/>
              <a:gd name="connsiteY2" fmla="*/ 913159 h 2238335"/>
              <a:gd name="connsiteX3" fmla="*/ 2348481 w 3147768"/>
              <a:gd name="connsiteY3" fmla="*/ 1817422 h 2238335"/>
              <a:gd name="connsiteX4" fmla="*/ 2346538 w 3147768"/>
              <a:gd name="connsiteY4" fmla="*/ 1808509 h 2238335"/>
              <a:gd name="connsiteX5" fmla="*/ 1460713 w 3147768"/>
              <a:gd name="connsiteY5" fmla="*/ 2238314 h 2238335"/>
              <a:gd name="connsiteX6" fmla="*/ 765388 w 3147768"/>
              <a:gd name="connsiteY6" fmla="*/ 1789459 h 2238335"/>
              <a:gd name="connsiteX7" fmla="*/ 204593 w 3147768"/>
              <a:gd name="connsiteY7" fmla="*/ 1000063 h 2238335"/>
              <a:gd name="connsiteX8" fmla="*/ 860638 w 3147768"/>
              <a:gd name="connsiteY8" fmla="*/ 417859 h 2238335"/>
              <a:gd name="connsiteX0" fmla="*/ 860638 w 3147768"/>
              <a:gd name="connsiteY0" fmla="*/ 417859 h 1882497"/>
              <a:gd name="connsiteX1" fmla="*/ 2051263 w 3147768"/>
              <a:gd name="connsiteY1" fmla="*/ 398809 h 1882497"/>
              <a:gd name="connsiteX2" fmla="*/ 2870413 w 3147768"/>
              <a:gd name="connsiteY2" fmla="*/ 913159 h 1882497"/>
              <a:gd name="connsiteX3" fmla="*/ 2348481 w 3147768"/>
              <a:gd name="connsiteY3" fmla="*/ 1817422 h 1882497"/>
              <a:gd name="connsiteX4" fmla="*/ 2346538 w 3147768"/>
              <a:gd name="connsiteY4" fmla="*/ 1808509 h 1882497"/>
              <a:gd name="connsiteX5" fmla="*/ 765388 w 3147768"/>
              <a:gd name="connsiteY5" fmla="*/ 1789459 h 1882497"/>
              <a:gd name="connsiteX6" fmla="*/ 204593 w 3147768"/>
              <a:gd name="connsiteY6" fmla="*/ 1000063 h 1882497"/>
              <a:gd name="connsiteX7" fmla="*/ 860638 w 3147768"/>
              <a:gd name="connsiteY7" fmla="*/ 417859 h 1882497"/>
              <a:gd name="connsiteX0" fmla="*/ 860638 w 3147768"/>
              <a:gd name="connsiteY0" fmla="*/ 417859 h 2164947"/>
              <a:gd name="connsiteX1" fmla="*/ 2051263 w 3147768"/>
              <a:gd name="connsiteY1" fmla="*/ 398809 h 2164947"/>
              <a:gd name="connsiteX2" fmla="*/ 2870413 w 3147768"/>
              <a:gd name="connsiteY2" fmla="*/ 913159 h 2164947"/>
              <a:gd name="connsiteX3" fmla="*/ 2348481 w 3147768"/>
              <a:gd name="connsiteY3" fmla="*/ 1817422 h 2164947"/>
              <a:gd name="connsiteX4" fmla="*/ 2346538 w 3147768"/>
              <a:gd name="connsiteY4" fmla="*/ 1808509 h 2164947"/>
              <a:gd name="connsiteX5" fmla="*/ 765388 w 3147768"/>
              <a:gd name="connsiteY5" fmla="*/ 1789459 h 2164947"/>
              <a:gd name="connsiteX6" fmla="*/ 204593 w 3147768"/>
              <a:gd name="connsiteY6" fmla="*/ 1000063 h 2164947"/>
              <a:gd name="connsiteX7" fmla="*/ 860638 w 3147768"/>
              <a:gd name="connsiteY7" fmla="*/ 417859 h 2164947"/>
              <a:gd name="connsiteX0" fmla="*/ 860638 w 3147768"/>
              <a:gd name="connsiteY0" fmla="*/ 417859 h 2288430"/>
              <a:gd name="connsiteX1" fmla="*/ 2051263 w 3147768"/>
              <a:gd name="connsiteY1" fmla="*/ 398809 h 2288430"/>
              <a:gd name="connsiteX2" fmla="*/ 2870413 w 3147768"/>
              <a:gd name="connsiteY2" fmla="*/ 913159 h 2288430"/>
              <a:gd name="connsiteX3" fmla="*/ 2348481 w 3147768"/>
              <a:gd name="connsiteY3" fmla="*/ 1817422 h 2288430"/>
              <a:gd name="connsiteX4" fmla="*/ 2346538 w 3147768"/>
              <a:gd name="connsiteY4" fmla="*/ 1808509 h 2288430"/>
              <a:gd name="connsiteX5" fmla="*/ 765388 w 3147768"/>
              <a:gd name="connsiteY5" fmla="*/ 1789459 h 2288430"/>
              <a:gd name="connsiteX6" fmla="*/ 204593 w 3147768"/>
              <a:gd name="connsiteY6" fmla="*/ 1000063 h 2288430"/>
              <a:gd name="connsiteX7" fmla="*/ 860638 w 3147768"/>
              <a:gd name="connsiteY7" fmla="*/ 417859 h 2288430"/>
              <a:gd name="connsiteX0" fmla="*/ 860638 w 3147768"/>
              <a:gd name="connsiteY0" fmla="*/ 417859 h 2288430"/>
              <a:gd name="connsiteX1" fmla="*/ 2051263 w 3147768"/>
              <a:gd name="connsiteY1" fmla="*/ 398809 h 2288430"/>
              <a:gd name="connsiteX2" fmla="*/ 2870413 w 3147768"/>
              <a:gd name="connsiteY2" fmla="*/ 913159 h 2288430"/>
              <a:gd name="connsiteX3" fmla="*/ 2348481 w 3147768"/>
              <a:gd name="connsiteY3" fmla="*/ 1817422 h 2288430"/>
              <a:gd name="connsiteX4" fmla="*/ 2346538 w 3147768"/>
              <a:gd name="connsiteY4" fmla="*/ 1808509 h 2288430"/>
              <a:gd name="connsiteX5" fmla="*/ 765388 w 3147768"/>
              <a:gd name="connsiteY5" fmla="*/ 1789459 h 2288430"/>
              <a:gd name="connsiteX6" fmla="*/ 204593 w 3147768"/>
              <a:gd name="connsiteY6" fmla="*/ 1000063 h 2288430"/>
              <a:gd name="connsiteX7" fmla="*/ 860638 w 3147768"/>
              <a:gd name="connsiteY7" fmla="*/ 417859 h 2288430"/>
              <a:gd name="connsiteX0" fmla="*/ 860638 w 3147768"/>
              <a:gd name="connsiteY0" fmla="*/ 417859 h 2696561"/>
              <a:gd name="connsiteX1" fmla="*/ 2051263 w 3147768"/>
              <a:gd name="connsiteY1" fmla="*/ 398809 h 2696561"/>
              <a:gd name="connsiteX2" fmla="*/ 2870413 w 3147768"/>
              <a:gd name="connsiteY2" fmla="*/ 913159 h 2696561"/>
              <a:gd name="connsiteX3" fmla="*/ 2348481 w 3147768"/>
              <a:gd name="connsiteY3" fmla="*/ 1817422 h 2696561"/>
              <a:gd name="connsiteX4" fmla="*/ 2330466 w 3147768"/>
              <a:gd name="connsiteY4" fmla="*/ 2395126 h 2696561"/>
              <a:gd name="connsiteX5" fmla="*/ 765388 w 3147768"/>
              <a:gd name="connsiteY5" fmla="*/ 1789459 h 2696561"/>
              <a:gd name="connsiteX6" fmla="*/ 204593 w 3147768"/>
              <a:gd name="connsiteY6" fmla="*/ 1000063 h 2696561"/>
              <a:gd name="connsiteX7" fmla="*/ 860638 w 3147768"/>
              <a:gd name="connsiteY7" fmla="*/ 417859 h 2696561"/>
              <a:gd name="connsiteX0" fmla="*/ 860638 w 2885784"/>
              <a:gd name="connsiteY0" fmla="*/ 417859 h 2696561"/>
              <a:gd name="connsiteX1" fmla="*/ 2051263 w 2885784"/>
              <a:gd name="connsiteY1" fmla="*/ 398809 h 2696561"/>
              <a:gd name="connsiteX2" fmla="*/ 2870413 w 2885784"/>
              <a:gd name="connsiteY2" fmla="*/ 913159 h 2696561"/>
              <a:gd name="connsiteX3" fmla="*/ 2330466 w 2885784"/>
              <a:gd name="connsiteY3" fmla="*/ 2395126 h 2696561"/>
              <a:gd name="connsiteX4" fmla="*/ 765388 w 2885784"/>
              <a:gd name="connsiteY4" fmla="*/ 1789459 h 2696561"/>
              <a:gd name="connsiteX5" fmla="*/ 204593 w 2885784"/>
              <a:gd name="connsiteY5" fmla="*/ 1000063 h 2696561"/>
              <a:gd name="connsiteX6" fmla="*/ 860638 w 2885784"/>
              <a:gd name="connsiteY6" fmla="*/ 417859 h 2696561"/>
              <a:gd name="connsiteX0" fmla="*/ 860638 w 2885782"/>
              <a:gd name="connsiteY0" fmla="*/ 417859 h 2311553"/>
              <a:gd name="connsiteX1" fmla="*/ 2051263 w 2885782"/>
              <a:gd name="connsiteY1" fmla="*/ 398809 h 2311553"/>
              <a:gd name="connsiteX2" fmla="*/ 2870413 w 2885782"/>
              <a:gd name="connsiteY2" fmla="*/ 913159 h 2311553"/>
              <a:gd name="connsiteX3" fmla="*/ 2426897 w 2885782"/>
              <a:gd name="connsiteY3" fmla="*/ 1848688 h 2311553"/>
              <a:gd name="connsiteX4" fmla="*/ 765388 w 2885782"/>
              <a:gd name="connsiteY4" fmla="*/ 1789459 h 2311553"/>
              <a:gd name="connsiteX5" fmla="*/ 204593 w 2885782"/>
              <a:gd name="connsiteY5" fmla="*/ 1000063 h 2311553"/>
              <a:gd name="connsiteX6" fmla="*/ 860638 w 2885782"/>
              <a:gd name="connsiteY6" fmla="*/ 417859 h 2311553"/>
              <a:gd name="connsiteX0" fmla="*/ 860638 w 3158489"/>
              <a:gd name="connsiteY0" fmla="*/ 417859 h 2311553"/>
              <a:gd name="connsiteX1" fmla="*/ 2051263 w 3158489"/>
              <a:gd name="connsiteY1" fmla="*/ 398809 h 2311553"/>
              <a:gd name="connsiteX2" fmla="*/ 2870413 w 3158489"/>
              <a:gd name="connsiteY2" fmla="*/ 913159 h 2311553"/>
              <a:gd name="connsiteX3" fmla="*/ 2426897 w 3158489"/>
              <a:gd name="connsiteY3" fmla="*/ 1848688 h 2311553"/>
              <a:gd name="connsiteX4" fmla="*/ 765388 w 3158489"/>
              <a:gd name="connsiteY4" fmla="*/ 1789459 h 2311553"/>
              <a:gd name="connsiteX5" fmla="*/ 204593 w 3158489"/>
              <a:gd name="connsiteY5" fmla="*/ 1000063 h 2311553"/>
              <a:gd name="connsiteX6" fmla="*/ 860638 w 3158489"/>
              <a:gd name="connsiteY6" fmla="*/ 417859 h 2311553"/>
              <a:gd name="connsiteX0" fmla="*/ 860638 w 3341225"/>
              <a:gd name="connsiteY0" fmla="*/ 417859 h 2311553"/>
              <a:gd name="connsiteX1" fmla="*/ 2051263 w 3341225"/>
              <a:gd name="connsiteY1" fmla="*/ 398809 h 2311553"/>
              <a:gd name="connsiteX2" fmla="*/ 2870413 w 3341225"/>
              <a:gd name="connsiteY2" fmla="*/ 913159 h 2311553"/>
              <a:gd name="connsiteX3" fmla="*/ 2426897 w 3341225"/>
              <a:gd name="connsiteY3" fmla="*/ 1848688 h 2311553"/>
              <a:gd name="connsiteX4" fmla="*/ 765388 w 3341225"/>
              <a:gd name="connsiteY4" fmla="*/ 1789459 h 2311553"/>
              <a:gd name="connsiteX5" fmla="*/ 204593 w 3341225"/>
              <a:gd name="connsiteY5" fmla="*/ 1000063 h 2311553"/>
              <a:gd name="connsiteX6" fmla="*/ 860638 w 3341225"/>
              <a:gd name="connsiteY6" fmla="*/ 417859 h 2311553"/>
              <a:gd name="connsiteX0" fmla="*/ 860638 w 3256044"/>
              <a:gd name="connsiteY0" fmla="*/ 417859 h 2311553"/>
              <a:gd name="connsiteX1" fmla="*/ 2051263 w 3256044"/>
              <a:gd name="connsiteY1" fmla="*/ 398809 h 2311553"/>
              <a:gd name="connsiteX2" fmla="*/ 2870413 w 3256044"/>
              <a:gd name="connsiteY2" fmla="*/ 913159 h 2311553"/>
              <a:gd name="connsiteX3" fmla="*/ 2426897 w 3256044"/>
              <a:gd name="connsiteY3" fmla="*/ 1848688 h 2311553"/>
              <a:gd name="connsiteX4" fmla="*/ 765388 w 3256044"/>
              <a:gd name="connsiteY4" fmla="*/ 1789459 h 2311553"/>
              <a:gd name="connsiteX5" fmla="*/ 204593 w 3256044"/>
              <a:gd name="connsiteY5" fmla="*/ 1000063 h 2311553"/>
              <a:gd name="connsiteX6" fmla="*/ 860638 w 3256044"/>
              <a:gd name="connsiteY6" fmla="*/ 417859 h 2311553"/>
              <a:gd name="connsiteX0" fmla="*/ 860638 w 3150506"/>
              <a:gd name="connsiteY0" fmla="*/ 417859 h 2311553"/>
              <a:gd name="connsiteX1" fmla="*/ 2051263 w 3150506"/>
              <a:gd name="connsiteY1" fmla="*/ 398809 h 2311553"/>
              <a:gd name="connsiteX2" fmla="*/ 2870413 w 3150506"/>
              <a:gd name="connsiteY2" fmla="*/ 913159 h 2311553"/>
              <a:gd name="connsiteX3" fmla="*/ 2426897 w 3150506"/>
              <a:gd name="connsiteY3" fmla="*/ 1848688 h 2311553"/>
              <a:gd name="connsiteX4" fmla="*/ 765388 w 3150506"/>
              <a:gd name="connsiteY4" fmla="*/ 1789459 h 2311553"/>
              <a:gd name="connsiteX5" fmla="*/ 204593 w 3150506"/>
              <a:gd name="connsiteY5" fmla="*/ 1000063 h 2311553"/>
              <a:gd name="connsiteX6" fmla="*/ 860638 w 3150506"/>
              <a:gd name="connsiteY6" fmla="*/ 417859 h 2311553"/>
              <a:gd name="connsiteX0" fmla="*/ 860638 w 3150506"/>
              <a:gd name="connsiteY0" fmla="*/ 417859 h 2311553"/>
              <a:gd name="connsiteX1" fmla="*/ 2051263 w 3150506"/>
              <a:gd name="connsiteY1" fmla="*/ 398809 h 2311553"/>
              <a:gd name="connsiteX2" fmla="*/ 2870413 w 3150506"/>
              <a:gd name="connsiteY2" fmla="*/ 913159 h 2311553"/>
              <a:gd name="connsiteX3" fmla="*/ 2426897 w 3150506"/>
              <a:gd name="connsiteY3" fmla="*/ 1848688 h 2311553"/>
              <a:gd name="connsiteX4" fmla="*/ 765388 w 3150506"/>
              <a:gd name="connsiteY4" fmla="*/ 1789459 h 2311553"/>
              <a:gd name="connsiteX5" fmla="*/ 204593 w 3150506"/>
              <a:gd name="connsiteY5" fmla="*/ 1000063 h 2311553"/>
              <a:gd name="connsiteX6" fmla="*/ 860638 w 3150506"/>
              <a:gd name="connsiteY6" fmla="*/ 417859 h 2311553"/>
              <a:gd name="connsiteX0" fmla="*/ 806188 w 3096056"/>
              <a:gd name="connsiteY0" fmla="*/ 417859 h 2311553"/>
              <a:gd name="connsiteX1" fmla="*/ 1996813 w 3096056"/>
              <a:gd name="connsiteY1" fmla="*/ 398809 h 2311553"/>
              <a:gd name="connsiteX2" fmla="*/ 2815963 w 3096056"/>
              <a:gd name="connsiteY2" fmla="*/ 913159 h 2311553"/>
              <a:gd name="connsiteX3" fmla="*/ 2372447 w 3096056"/>
              <a:gd name="connsiteY3" fmla="*/ 1848688 h 2311553"/>
              <a:gd name="connsiteX4" fmla="*/ 710938 w 3096056"/>
              <a:gd name="connsiteY4" fmla="*/ 1789459 h 2311553"/>
              <a:gd name="connsiteX5" fmla="*/ 246574 w 3096056"/>
              <a:gd name="connsiteY5" fmla="*/ 983992 h 2311553"/>
              <a:gd name="connsiteX6" fmla="*/ 806188 w 3096056"/>
              <a:gd name="connsiteY6" fmla="*/ 417859 h 2311553"/>
              <a:gd name="connsiteX0" fmla="*/ 806188 w 3096056"/>
              <a:gd name="connsiteY0" fmla="*/ 417859 h 2311553"/>
              <a:gd name="connsiteX1" fmla="*/ 1996813 w 3096056"/>
              <a:gd name="connsiteY1" fmla="*/ 398809 h 2311553"/>
              <a:gd name="connsiteX2" fmla="*/ 2815963 w 3096056"/>
              <a:gd name="connsiteY2" fmla="*/ 913159 h 2311553"/>
              <a:gd name="connsiteX3" fmla="*/ 2372447 w 3096056"/>
              <a:gd name="connsiteY3" fmla="*/ 1848688 h 2311553"/>
              <a:gd name="connsiteX4" fmla="*/ 710938 w 3096056"/>
              <a:gd name="connsiteY4" fmla="*/ 1789459 h 2311553"/>
              <a:gd name="connsiteX5" fmla="*/ 246574 w 3096056"/>
              <a:gd name="connsiteY5" fmla="*/ 983992 h 2311553"/>
              <a:gd name="connsiteX6" fmla="*/ 806188 w 3096056"/>
              <a:gd name="connsiteY6" fmla="*/ 417859 h 2311553"/>
              <a:gd name="connsiteX0" fmla="*/ 860695 w 3150563"/>
              <a:gd name="connsiteY0" fmla="*/ 417859 h 2311553"/>
              <a:gd name="connsiteX1" fmla="*/ 2051320 w 3150563"/>
              <a:gd name="connsiteY1" fmla="*/ 398809 h 2311553"/>
              <a:gd name="connsiteX2" fmla="*/ 2870470 w 3150563"/>
              <a:gd name="connsiteY2" fmla="*/ 913159 h 2311553"/>
              <a:gd name="connsiteX3" fmla="*/ 2426954 w 3150563"/>
              <a:gd name="connsiteY3" fmla="*/ 1848688 h 2311553"/>
              <a:gd name="connsiteX4" fmla="*/ 765445 w 3150563"/>
              <a:gd name="connsiteY4" fmla="*/ 1789459 h 2311553"/>
              <a:gd name="connsiteX5" fmla="*/ 301081 w 3150563"/>
              <a:gd name="connsiteY5" fmla="*/ 983992 h 2311553"/>
              <a:gd name="connsiteX6" fmla="*/ 860695 w 3150563"/>
              <a:gd name="connsiteY6" fmla="*/ 417859 h 2311553"/>
              <a:gd name="connsiteX0" fmla="*/ 860695 w 3150563"/>
              <a:gd name="connsiteY0" fmla="*/ 417859 h 2311553"/>
              <a:gd name="connsiteX1" fmla="*/ 2051320 w 3150563"/>
              <a:gd name="connsiteY1" fmla="*/ 398809 h 2311553"/>
              <a:gd name="connsiteX2" fmla="*/ 2870470 w 3150563"/>
              <a:gd name="connsiteY2" fmla="*/ 1057803 h 2311553"/>
              <a:gd name="connsiteX3" fmla="*/ 2426954 w 3150563"/>
              <a:gd name="connsiteY3" fmla="*/ 1848688 h 2311553"/>
              <a:gd name="connsiteX4" fmla="*/ 765445 w 3150563"/>
              <a:gd name="connsiteY4" fmla="*/ 1789459 h 2311553"/>
              <a:gd name="connsiteX5" fmla="*/ 301081 w 3150563"/>
              <a:gd name="connsiteY5" fmla="*/ 983992 h 2311553"/>
              <a:gd name="connsiteX6" fmla="*/ 860695 w 3150563"/>
              <a:gd name="connsiteY6" fmla="*/ 417859 h 2311553"/>
              <a:gd name="connsiteX0" fmla="*/ 860695 w 3153808"/>
              <a:gd name="connsiteY0" fmla="*/ 417859 h 2311553"/>
              <a:gd name="connsiteX1" fmla="*/ 2051320 w 3153808"/>
              <a:gd name="connsiteY1" fmla="*/ 398809 h 2311553"/>
              <a:gd name="connsiteX2" fmla="*/ 2870470 w 3153808"/>
              <a:gd name="connsiteY2" fmla="*/ 1057803 h 2311553"/>
              <a:gd name="connsiteX3" fmla="*/ 2426954 w 3153808"/>
              <a:gd name="connsiteY3" fmla="*/ 1848688 h 2311553"/>
              <a:gd name="connsiteX4" fmla="*/ 765445 w 3153808"/>
              <a:gd name="connsiteY4" fmla="*/ 1789459 h 2311553"/>
              <a:gd name="connsiteX5" fmla="*/ 301081 w 3153808"/>
              <a:gd name="connsiteY5" fmla="*/ 983992 h 2311553"/>
              <a:gd name="connsiteX6" fmla="*/ 860695 w 3153808"/>
              <a:gd name="connsiteY6" fmla="*/ 417859 h 2311553"/>
              <a:gd name="connsiteX0" fmla="*/ 860695 w 3153806"/>
              <a:gd name="connsiteY0" fmla="*/ 417859 h 2311553"/>
              <a:gd name="connsiteX1" fmla="*/ 2051320 w 3153806"/>
              <a:gd name="connsiteY1" fmla="*/ 398809 h 2311553"/>
              <a:gd name="connsiteX2" fmla="*/ 2870470 w 3153806"/>
              <a:gd name="connsiteY2" fmla="*/ 1057803 h 2311553"/>
              <a:gd name="connsiteX3" fmla="*/ 2426954 w 3153806"/>
              <a:gd name="connsiteY3" fmla="*/ 1848688 h 2311553"/>
              <a:gd name="connsiteX4" fmla="*/ 765445 w 3153806"/>
              <a:gd name="connsiteY4" fmla="*/ 1789459 h 2311553"/>
              <a:gd name="connsiteX5" fmla="*/ 301081 w 3153806"/>
              <a:gd name="connsiteY5" fmla="*/ 983992 h 2311553"/>
              <a:gd name="connsiteX6" fmla="*/ 860695 w 3153806"/>
              <a:gd name="connsiteY6" fmla="*/ 417859 h 2311553"/>
              <a:gd name="connsiteX0" fmla="*/ 869904 w 3163017"/>
              <a:gd name="connsiteY0" fmla="*/ 417859 h 2311553"/>
              <a:gd name="connsiteX1" fmla="*/ 2060529 w 3163017"/>
              <a:gd name="connsiteY1" fmla="*/ 398809 h 2311553"/>
              <a:gd name="connsiteX2" fmla="*/ 2879679 w 3163017"/>
              <a:gd name="connsiteY2" fmla="*/ 1057803 h 2311553"/>
              <a:gd name="connsiteX3" fmla="*/ 2436163 w 3163017"/>
              <a:gd name="connsiteY3" fmla="*/ 1848688 h 2311553"/>
              <a:gd name="connsiteX4" fmla="*/ 774654 w 3163017"/>
              <a:gd name="connsiteY4" fmla="*/ 1789459 h 2311553"/>
              <a:gd name="connsiteX5" fmla="*/ 294218 w 3163017"/>
              <a:gd name="connsiteY5" fmla="*/ 951848 h 2311553"/>
              <a:gd name="connsiteX6" fmla="*/ 869904 w 3163017"/>
              <a:gd name="connsiteY6" fmla="*/ 417859 h 2311553"/>
              <a:gd name="connsiteX0" fmla="*/ 910086 w 3163017"/>
              <a:gd name="connsiteY0" fmla="*/ 394981 h 2344925"/>
              <a:gd name="connsiteX1" fmla="*/ 2060531 w 3163017"/>
              <a:gd name="connsiteY1" fmla="*/ 432181 h 2344925"/>
              <a:gd name="connsiteX2" fmla="*/ 2879681 w 3163017"/>
              <a:gd name="connsiteY2" fmla="*/ 1091175 h 2344925"/>
              <a:gd name="connsiteX3" fmla="*/ 2436165 w 3163017"/>
              <a:gd name="connsiteY3" fmla="*/ 1882060 h 2344925"/>
              <a:gd name="connsiteX4" fmla="*/ 774656 w 3163017"/>
              <a:gd name="connsiteY4" fmla="*/ 1822831 h 2344925"/>
              <a:gd name="connsiteX5" fmla="*/ 294220 w 3163017"/>
              <a:gd name="connsiteY5" fmla="*/ 985220 h 2344925"/>
              <a:gd name="connsiteX6" fmla="*/ 910086 w 3163017"/>
              <a:gd name="connsiteY6" fmla="*/ 394981 h 2344925"/>
              <a:gd name="connsiteX0" fmla="*/ 910086 w 3163019"/>
              <a:gd name="connsiteY0" fmla="*/ 371401 h 2321345"/>
              <a:gd name="connsiteX1" fmla="*/ 2060531 w 3163019"/>
              <a:gd name="connsiteY1" fmla="*/ 408601 h 2321345"/>
              <a:gd name="connsiteX2" fmla="*/ 2879681 w 3163019"/>
              <a:gd name="connsiteY2" fmla="*/ 1067595 h 2321345"/>
              <a:gd name="connsiteX3" fmla="*/ 2436165 w 3163019"/>
              <a:gd name="connsiteY3" fmla="*/ 1858480 h 2321345"/>
              <a:gd name="connsiteX4" fmla="*/ 774656 w 3163019"/>
              <a:gd name="connsiteY4" fmla="*/ 1799251 h 2321345"/>
              <a:gd name="connsiteX5" fmla="*/ 294220 w 3163019"/>
              <a:gd name="connsiteY5" fmla="*/ 961640 h 2321345"/>
              <a:gd name="connsiteX6" fmla="*/ 910086 w 3163019"/>
              <a:gd name="connsiteY6" fmla="*/ 371401 h 2321345"/>
              <a:gd name="connsiteX0" fmla="*/ 910086 w 3163017"/>
              <a:gd name="connsiteY0" fmla="*/ 371399 h 2321343"/>
              <a:gd name="connsiteX1" fmla="*/ 2060531 w 3163017"/>
              <a:gd name="connsiteY1" fmla="*/ 408599 h 2321343"/>
              <a:gd name="connsiteX2" fmla="*/ 2879681 w 3163017"/>
              <a:gd name="connsiteY2" fmla="*/ 1067593 h 2321343"/>
              <a:gd name="connsiteX3" fmla="*/ 2436165 w 3163017"/>
              <a:gd name="connsiteY3" fmla="*/ 1858478 h 2321343"/>
              <a:gd name="connsiteX4" fmla="*/ 774656 w 3163017"/>
              <a:gd name="connsiteY4" fmla="*/ 1799249 h 2321343"/>
              <a:gd name="connsiteX5" fmla="*/ 294220 w 3163017"/>
              <a:gd name="connsiteY5" fmla="*/ 961638 h 2321343"/>
              <a:gd name="connsiteX6" fmla="*/ 910086 w 3163017"/>
              <a:gd name="connsiteY6" fmla="*/ 371399 h 2321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3017" h="2321343">
                <a:moveTo>
                  <a:pt x="910086" y="371399"/>
                </a:moveTo>
                <a:cubicBezTo>
                  <a:pt x="1185720" y="-243103"/>
                  <a:pt x="1955138" y="2046"/>
                  <a:pt x="2060531" y="408599"/>
                </a:cubicBezTo>
                <a:cubicBezTo>
                  <a:pt x="2435673" y="145609"/>
                  <a:pt x="3087603" y="528376"/>
                  <a:pt x="2879681" y="1067593"/>
                </a:cubicBezTo>
                <a:cubicBezTo>
                  <a:pt x="3215504" y="998520"/>
                  <a:pt x="3437904" y="1977610"/>
                  <a:pt x="2436165" y="1858478"/>
                </a:cubicBezTo>
                <a:cubicBezTo>
                  <a:pt x="2011599" y="2601151"/>
                  <a:pt x="882536" y="2351854"/>
                  <a:pt x="774656" y="1799249"/>
                </a:cubicBezTo>
                <a:cubicBezTo>
                  <a:pt x="-270424" y="1890200"/>
                  <a:pt x="-71450" y="969599"/>
                  <a:pt x="294220" y="961638"/>
                </a:cubicBezTo>
                <a:cubicBezTo>
                  <a:pt x="117236" y="580357"/>
                  <a:pt x="554499" y="167047"/>
                  <a:pt x="910086" y="371399"/>
                </a:cubicBezTo>
                <a:close/>
              </a:path>
            </a:pathLst>
          </a:custGeom>
          <a:solidFill>
            <a:schemeClr val="bg1">
              <a:lumMod val="75000"/>
            </a:schemeClr>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smtClean="0">
                <a:solidFill>
                  <a:schemeClr val="tx1"/>
                </a:solidFill>
              </a:rPr>
              <a:t>Internet</a:t>
            </a:r>
            <a:endParaRPr lang="en-US" b="1" dirty="0">
              <a:solidFill>
                <a:schemeClr val="tx1"/>
              </a:solidFill>
            </a:endParaRPr>
          </a:p>
        </p:txBody>
      </p:sp>
      <p:sp>
        <p:nvSpPr>
          <p:cNvPr id="3" name="Content Placeholder 2"/>
          <p:cNvSpPr>
            <a:spLocks noGrp="1"/>
          </p:cNvSpPr>
          <p:nvPr>
            <p:ph idx="1"/>
          </p:nvPr>
        </p:nvSpPr>
        <p:spPr>
          <a:xfrm>
            <a:off x="932793" y="1481248"/>
            <a:ext cx="10421007" cy="2836309"/>
          </a:xfrm>
        </p:spPr>
        <p:txBody>
          <a:bodyPr>
            <a:normAutofit fontScale="92500"/>
          </a:bodyPr>
          <a:lstStyle/>
          <a:p>
            <a:pPr marL="0" indent="0">
              <a:buNone/>
            </a:pPr>
            <a:r>
              <a:rPr lang="en-US" dirty="0" smtClean="0">
                <a:solidFill>
                  <a:schemeClr val="bg1"/>
                </a:solidFill>
              </a:rPr>
              <a:t>Joe may hide his IP via proxy, Tor, shell server, etc. but in many cases NOT</a:t>
            </a:r>
          </a:p>
          <a:p>
            <a:pPr marL="0" indent="0">
              <a:buNone/>
            </a:pPr>
            <a:r>
              <a:rPr lang="en-US" dirty="0" smtClean="0">
                <a:solidFill>
                  <a:schemeClr val="bg1"/>
                </a:solidFill>
              </a:rPr>
              <a:t>Using a cracked PBX extension, Joe makes test calls with a soft client or soft client API to make sure he can complete calls</a:t>
            </a:r>
          </a:p>
          <a:p>
            <a:pPr marL="0" indent="0">
              <a:buNone/>
            </a:pPr>
            <a:r>
              <a:rPr lang="en-US" dirty="0" smtClean="0">
                <a:solidFill>
                  <a:schemeClr val="bg1"/>
                </a:solidFill>
              </a:rPr>
              <a:t>Joe generates calls using Asterisk script, </a:t>
            </a:r>
            <a:r>
              <a:rPr lang="en-US" dirty="0" err="1" smtClean="0">
                <a:solidFill>
                  <a:schemeClr val="bg1"/>
                </a:solidFill>
              </a:rPr>
              <a:t>SIPp</a:t>
            </a:r>
            <a:r>
              <a:rPr lang="en-US" dirty="0" smtClean="0">
                <a:solidFill>
                  <a:schemeClr val="bg1"/>
                </a:solidFill>
              </a:rPr>
              <a:t>, </a:t>
            </a:r>
            <a:r>
              <a:rPr lang="en-US" dirty="0" err="1">
                <a:solidFill>
                  <a:schemeClr val="bg1"/>
                </a:solidFill>
              </a:rPr>
              <a:t>sipcli</a:t>
            </a:r>
            <a:r>
              <a:rPr lang="en-US" dirty="0">
                <a:solidFill>
                  <a:schemeClr val="bg1"/>
                </a:solidFill>
              </a:rPr>
              <a:t>, soft client API</a:t>
            </a:r>
            <a:r>
              <a:rPr lang="en-US" dirty="0" smtClean="0">
                <a:solidFill>
                  <a:schemeClr val="bg1"/>
                </a:solidFill>
              </a:rPr>
              <a:t>, </a:t>
            </a:r>
            <a:r>
              <a:rPr lang="en-US" dirty="0" err="1" smtClean="0">
                <a:solidFill>
                  <a:schemeClr val="bg1"/>
                </a:solidFill>
              </a:rPr>
              <a:t>etc</a:t>
            </a:r>
            <a:endParaRPr lang="en-US" dirty="0" smtClean="0">
              <a:solidFill>
                <a:schemeClr val="bg1"/>
              </a:solidFill>
            </a:endParaRPr>
          </a:p>
          <a:p>
            <a:pPr marL="0" indent="0">
              <a:buNone/>
            </a:pPr>
            <a:r>
              <a:rPr lang="en-US" dirty="0" smtClean="0">
                <a:solidFill>
                  <a:schemeClr val="bg1"/>
                </a:solidFill>
              </a:rPr>
              <a:t>Joe gets paid by the PRS provider once a week (</a:t>
            </a:r>
            <a:r>
              <a:rPr lang="en-US" dirty="0" smtClean="0">
                <a:solidFill>
                  <a:srgbClr val="FFFF00"/>
                </a:solidFill>
              </a:rPr>
              <a:t>acquire </a:t>
            </a:r>
            <a:r>
              <a:rPr lang="en-US" dirty="0" err="1" smtClean="0">
                <a:solidFill>
                  <a:srgbClr val="FFFF00"/>
                </a:solidFill>
              </a:rPr>
              <a:t>nunchucks</a:t>
            </a:r>
            <a:r>
              <a:rPr lang="en-US" dirty="0" smtClean="0">
                <a:solidFill>
                  <a:schemeClr val="bg1"/>
                </a:solidFill>
              </a:rPr>
              <a:t>)</a:t>
            </a:r>
          </a:p>
          <a:p>
            <a:pPr marL="0" indent="0">
              <a:buNone/>
            </a:pPr>
            <a:r>
              <a:rPr lang="en-US" dirty="0" smtClean="0">
                <a:solidFill>
                  <a:schemeClr val="bg1"/>
                </a:solidFill>
              </a:rPr>
              <a:t>Joe uses the PBX for a weekend and moves on to a new one</a:t>
            </a:r>
            <a:endParaRPr lang="en-US" dirty="0">
              <a:solidFill>
                <a:schemeClr val="bg1"/>
              </a:solidFill>
            </a:endParaRPr>
          </a:p>
        </p:txBody>
      </p:sp>
      <p:sp>
        <p:nvSpPr>
          <p:cNvPr id="21" name="Title 1"/>
          <p:cNvSpPr>
            <a:spLocks noGrp="1"/>
          </p:cNvSpPr>
          <p:nvPr>
            <p:ph type="title"/>
          </p:nvPr>
        </p:nvSpPr>
        <p:spPr/>
        <p:txBody>
          <a:bodyPr/>
          <a:lstStyle/>
          <a:p>
            <a:r>
              <a:rPr lang="en-US" b="1" dirty="0" smtClean="0">
                <a:solidFill>
                  <a:srgbClr val="FFFF00"/>
                </a:solidFill>
              </a:rPr>
              <a:t>International Revenue Sharing Fraud</a:t>
            </a:r>
            <a:endParaRPr lang="en-US" b="1" dirty="0">
              <a:solidFill>
                <a:srgbClr val="FFFF00"/>
              </a:solidFill>
            </a:endParaRPr>
          </a:p>
        </p:txBody>
      </p:sp>
      <p:pic>
        <p:nvPicPr>
          <p:cNvPr id="1026" name="Picture 2" descr="http://www.21ct.com/default/assets/Image/Tor_logo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981084" y="4477569"/>
            <a:ext cx="740098" cy="1089087"/>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p:cNvGrpSpPr/>
          <p:nvPr/>
        </p:nvGrpSpPr>
        <p:grpSpPr>
          <a:xfrm>
            <a:off x="2784318" y="4745146"/>
            <a:ext cx="1017514" cy="872160"/>
            <a:chOff x="1154144" y="3623883"/>
            <a:chExt cx="1536886" cy="1289001"/>
          </a:xfrm>
        </p:grpSpPr>
        <p:pic>
          <p:nvPicPr>
            <p:cNvPr id="7" name="Picture 6"/>
            <p:cNvPicPr>
              <a:picLocks noChangeAspect="1"/>
            </p:cNvPicPr>
            <p:nvPr/>
          </p:nvPicPr>
          <p:blipFill>
            <a:blip r:embed="rId4">
              <a:biLevel thresh="25000"/>
            </a:blip>
            <a:stretch>
              <a:fillRect/>
            </a:stretch>
          </p:blipFill>
          <p:spPr>
            <a:xfrm>
              <a:off x="1154144" y="3623883"/>
              <a:ext cx="1536886" cy="1289001"/>
            </a:xfrm>
            <a:prstGeom prst="rect">
              <a:avLst/>
            </a:prstGeom>
          </p:spPr>
        </p:pic>
        <p:sp>
          <p:nvSpPr>
            <p:cNvPr id="8" name="Rectangle 7"/>
            <p:cNvSpPr/>
            <p:nvPr/>
          </p:nvSpPr>
          <p:spPr>
            <a:xfrm>
              <a:off x="1282890" y="3664827"/>
              <a:ext cx="1307910" cy="755541"/>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21FA04"/>
                </a:solidFill>
              </a:endParaRPr>
            </a:p>
          </p:txBody>
        </p:sp>
        <p:pic>
          <p:nvPicPr>
            <p:cNvPr id="9" name="Picture 8"/>
            <p:cNvPicPr>
              <a:picLocks noChangeAspect="1"/>
            </p:cNvPicPr>
            <p:nvPr/>
          </p:nvPicPr>
          <p:blipFill>
            <a:blip r:embed="rId5" cstate="print">
              <a:biLevel thresh="25000"/>
              <a:extLst>
                <a:ext uri="{28A0092B-C50C-407E-A947-70E740481C1C}">
                  <a14:useLocalDpi xmlns:a14="http://schemas.microsoft.com/office/drawing/2010/main" val="0"/>
                </a:ext>
              </a:extLst>
            </a:blip>
            <a:stretch>
              <a:fillRect/>
            </a:stretch>
          </p:blipFill>
          <p:spPr>
            <a:xfrm>
              <a:off x="1542194" y="3684508"/>
              <a:ext cx="790615" cy="725597"/>
            </a:xfrm>
            <a:prstGeom prst="rect">
              <a:avLst/>
            </a:prstGeom>
          </p:spPr>
        </p:pic>
      </p:grpSp>
      <p:pic>
        <p:nvPicPr>
          <p:cNvPr id="11" name="Picture 10"/>
          <p:cNvPicPr>
            <a:picLocks noChangeAspect="1"/>
          </p:cNvPicPr>
          <p:nvPr/>
        </p:nvPicPr>
        <p:blipFill>
          <a:blip r:embed="rId6">
            <a:biLevel thresh="25000"/>
          </a:blip>
          <a:stretch>
            <a:fillRect/>
          </a:stretch>
        </p:blipFill>
        <p:spPr>
          <a:xfrm>
            <a:off x="6418050" y="4704067"/>
            <a:ext cx="904175" cy="1152823"/>
          </a:xfrm>
          <a:prstGeom prst="rect">
            <a:avLst/>
          </a:prstGeom>
        </p:spPr>
      </p:pic>
      <p:sp>
        <p:nvSpPr>
          <p:cNvPr id="12" name="Freeform 11"/>
          <p:cNvSpPr/>
          <p:nvPr/>
        </p:nvSpPr>
        <p:spPr>
          <a:xfrm>
            <a:off x="7413233" y="4441366"/>
            <a:ext cx="1874586" cy="1375761"/>
          </a:xfrm>
          <a:custGeom>
            <a:avLst/>
            <a:gdLst>
              <a:gd name="connsiteX0" fmla="*/ 1056673 w 3672381"/>
              <a:gd name="connsiteY0" fmla="*/ 409627 h 2095757"/>
              <a:gd name="connsiteX1" fmla="*/ 1704373 w 3672381"/>
              <a:gd name="connsiteY1" fmla="*/ 52 h 2095757"/>
              <a:gd name="connsiteX2" fmla="*/ 2390173 w 3672381"/>
              <a:gd name="connsiteY2" fmla="*/ 381052 h 2095757"/>
              <a:gd name="connsiteX3" fmla="*/ 3028348 w 3672381"/>
              <a:gd name="connsiteY3" fmla="*/ 400102 h 2095757"/>
              <a:gd name="connsiteX4" fmla="*/ 3285523 w 3672381"/>
              <a:gd name="connsiteY4" fmla="*/ 904927 h 2095757"/>
              <a:gd name="connsiteX5" fmla="*/ 3656998 w 3672381"/>
              <a:gd name="connsiteY5" fmla="*/ 1390702 h 2095757"/>
              <a:gd name="connsiteX6" fmla="*/ 2723548 w 3672381"/>
              <a:gd name="connsiteY6" fmla="*/ 1762177 h 2095757"/>
              <a:gd name="connsiteX7" fmla="*/ 1990123 w 3672381"/>
              <a:gd name="connsiteY7" fmla="*/ 2095552 h 2095757"/>
              <a:gd name="connsiteX8" fmla="*/ 1190023 w 3672381"/>
              <a:gd name="connsiteY8" fmla="*/ 1714552 h 2095757"/>
              <a:gd name="connsiteX9" fmla="*/ 18448 w 3672381"/>
              <a:gd name="connsiteY9" fmla="*/ 1333552 h 2095757"/>
              <a:gd name="connsiteX10" fmla="*/ 485173 w 3672381"/>
              <a:gd name="connsiteY10" fmla="*/ 847777 h 2095757"/>
              <a:gd name="connsiteX11" fmla="*/ 656623 w 3672381"/>
              <a:gd name="connsiteY11" fmla="*/ 485827 h 2095757"/>
              <a:gd name="connsiteX12" fmla="*/ 1056673 w 3672381"/>
              <a:gd name="connsiteY12" fmla="*/ 409627 h 2095757"/>
              <a:gd name="connsiteX0" fmla="*/ 1056673 w 3672381"/>
              <a:gd name="connsiteY0" fmla="*/ 409664 h 2095794"/>
              <a:gd name="connsiteX1" fmla="*/ 1704373 w 3672381"/>
              <a:gd name="connsiteY1" fmla="*/ 89 h 2095794"/>
              <a:gd name="connsiteX2" fmla="*/ 2390173 w 3672381"/>
              <a:gd name="connsiteY2" fmla="*/ 381089 h 2095794"/>
              <a:gd name="connsiteX3" fmla="*/ 3028348 w 3672381"/>
              <a:gd name="connsiteY3" fmla="*/ 400139 h 2095794"/>
              <a:gd name="connsiteX4" fmla="*/ 3285523 w 3672381"/>
              <a:gd name="connsiteY4" fmla="*/ 904964 h 2095794"/>
              <a:gd name="connsiteX5" fmla="*/ 3656998 w 3672381"/>
              <a:gd name="connsiteY5" fmla="*/ 1390739 h 2095794"/>
              <a:gd name="connsiteX6" fmla="*/ 2723548 w 3672381"/>
              <a:gd name="connsiteY6" fmla="*/ 1762214 h 2095794"/>
              <a:gd name="connsiteX7" fmla="*/ 1990123 w 3672381"/>
              <a:gd name="connsiteY7" fmla="*/ 2095589 h 2095794"/>
              <a:gd name="connsiteX8" fmla="*/ 1190023 w 3672381"/>
              <a:gd name="connsiteY8" fmla="*/ 1714589 h 2095794"/>
              <a:gd name="connsiteX9" fmla="*/ 18448 w 3672381"/>
              <a:gd name="connsiteY9" fmla="*/ 1333589 h 2095794"/>
              <a:gd name="connsiteX10" fmla="*/ 485173 w 3672381"/>
              <a:gd name="connsiteY10" fmla="*/ 847814 h 2095794"/>
              <a:gd name="connsiteX11" fmla="*/ 656623 w 3672381"/>
              <a:gd name="connsiteY11" fmla="*/ 485864 h 2095794"/>
              <a:gd name="connsiteX12" fmla="*/ 1056673 w 3672381"/>
              <a:gd name="connsiteY12" fmla="*/ 409664 h 2095794"/>
              <a:gd name="connsiteX0" fmla="*/ 1056673 w 3672381"/>
              <a:gd name="connsiteY0" fmla="*/ 409607 h 2095737"/>
              <a:gd name="connsiteX1" fmla="*/ 1704373 w 3672381"/>
              <a:gd name="connsiteY1" fmla="*/ 32 h 2095737"/>
              <a:gd name="connsiteX2" fmla="*/ 2390173 w 3672381"/>
              <a:gd name="connsiteY2" fmla="*/ 381032 h 2095737"/>
              <a:gd name="connsiteX3" fmla="*/ 3028348 w 3672381"/>
              <a:gd name="connsiteY3" fmla="*/ 400082 h 2095737"/>
              <a:gd name="connsiteX4" fmla="*/ 3285523 w 3672381"/>
              <a:gd name="connsiteY4" fmla="*/ 904907 h 2095737"/>
              <a:gd name="connsiteX5" fmla="*/ 3656998 w 3672381"/>
              <a:gd name="connsiteY5" fmla="*/ 1390682 h 2095737"/>
              <a:gd name="connsiteX6" fmla="*/ 2723548 w 3672381"/>
              <a:gd name="connsiteY6" fmla="*/ 1762157 h 2095737"/>
              <a:gd name="connsiteX7" fmla="*/ 1990123 w 3672381"/>
              <a:gd name="connsiteY7" fmla="*/ 2095532 h 2095737"/>
              <a:gd name="connsiteX8" fmla="*/ 1190023 w 3672381"/>
              <a:gd name="connsiteY8" fmla="*/ 1714532 h 2095737"/>
              <a:gd name="connsiteX9" fmla="*/ 18448 w 3672381"/>
              <a:gd name="connsiteY9" fmla="*/ 1333532 h 2095737"/>
              <a:gd name="connsiteX10" fmla="*/ 485173 w 3672381"/>
              <a:gd name="connsiteY10" fmla="*/ 847757 h 2095737"/>
              <a:gd name="connsiteX11" fmla="*/ 656623 w 3672381"/>
              <a:gd name="connsiteY11" fmla="*/ 485807 h 2095737"/>
              <a:gd name="connsiteX12" fmla="*/ 1056673 w 3672381"/>
              <a:gd name="connsiteY12" fmla="*/ 409607 h 2095737"/>
              <a:gd name="connsiteX0" fmla="*/ 1056673 w 3672381"/>
              <a:gd name="connsiteY0" fmla="*/ 409710 h 2095840"/>
              <a:gd name="connsiteX1" fmla="*/ 1704373 w 3672381"/>
              <a:gd name="connsiteY1" fmla="*/ 135 h 2095840"/>
              <a:gd name="connsiteX2" fmla="*/ 2390173 w 3672381"/>
              <a:gd name="connsiteY2" fmla="*/ 381135 h 2095840"/>
              <a:gd name="connsiteX3" fmla="*/ 3028348 w 3672381"/>
              <a:gd name="connsiteY3" fmla="*/ 400185 h 2095840"/>
              <a:gd name="connsiteX4" fmla="*/ 3285523 w 3672381"/>
              <a:gd name="connsiteY4" fmla="*/ 905010 h 2095840"/>
              <a:gd name="connsiteX5" fmla="*/ 3656998 w 3672381"/>
              <a:gd name="connsiteY5" fmla="*/ 1390785 h 2095840"/>
              <a:gd name="connsiteX6" fmla="*/ 2723548 w 3672381"/>
              <a:gd name="connsiteY6" fmla="*/ 1762260 h 2095840"/>
              <a:gd name="connsiteX7" fmla="*/ 1990123 w 3672381"/>
              <a:gd name="connsiteY7" fmla="*/ 2095635 h 2095840"/>
              <a:gd name="connsiteX8" fmla="*/ 1190023 w 3672381"/>
              <a:gd name="connsiteY8" fmla="*/ 1714635 h 2095840"/>
              <a:gd name="connsiteX9" fmla="*/ 18448 w 3672381"/>
              <a:gd name="connsiteY9" fmla="*/ 1333635 h 2095840"/>
              <a:gd name="connsiteX10" fmla="*/ 485173 w 3672381"/>
              <a:gd name="connsiteY10" fmla="*/ 847860 h 2095840"/>
              <a:gd name="connsiteX11" fmla="*/ 656623 w 3672381"/>
              <a:gd name="connsiteY11" fmla="*/ 485910 h 2095840"/>
              <a:gd name="connsiteX12" fmla="*/ 1056673 w 3672381"/>
              <a:gd name="connsiteY12" fmla="*/ 409710 h 2095840"/>
              <a:gd name="connsiteX0" fmla="*/ 1056673 w 3672381"/>
              <a:gd name="connsiteY0" fmla="*/ 409710 h 2095840"/>
              <a:gd name="connsiteX1" fmla="*/ 1704373 w 3672381"/>
              <a:gd name="connsiteY1" fmla="*/ 135 h 2095840"/>
              <a:gd name="connsiteX2" fmla="*/ 2390173 w 3672381"/>
              <a:gd name="connsiteY2" fmla="*/ 381135 h 2095840"/>
              <a:gd name="connsiteX3" fmla="*/ 3028348 w 3672381"/>
              <a:gd name="connsiteY3" fmla="*/ 400185 h 2095840"/>
              <a:gd name="connsiteX4" fmla="*/ 3285523 w 3672381"/>
              <a:gd name="connsiteY4" fmla="*/ 905010 h 2095840"/>
              <a:gd name="connsiteX5" fmla="*/ 3656998 w 3672381"/>
              <a:gd name="connsiteY5" fmla="*/ 1390785 h 2095840"/>
              <a:gd name="connsiteX6" fmla="*/ 2723548 w 3672381"/>
              <a:gd name="connsiteY6" fmla="*/ 1762260 h 2095840"/>
              <a:gd name="connsiteX7" fmla="*/ 1990123 w 3672381"/>
              <a:gd name="connsiteY7" fmla="*/ 2095635 h 2095840"/>
              <a:gd name="connsiteX8" fmla="*/ 1190023 w 3672381"/>
              <a:gd name="connsiteY8" fmla="*/ 1714635 h 2095840"/>
              <a:gd name="connsiteX9" fmla="*/ 18448 w 3672381"/>
              <a:gd name="connsiteY9" fmla="*/ 1333635 h 2095840"/>
              <a:gd name="connsiteX10" fmla="*/ 485173 w 3672381"/>
              <a:gd name="connsiteY10" fmla="*/ 847860 h 2095840"/>
              <a:gd name="connsiteX11" fmla="*/ 656623 w 3672381"/>
              <a:gd name="connsiteY11" fmla="*/ 485910 h 2095840"/>
              <a:gd name="connsiteX12" fmla="*/ 1056673 w 3672381"/>
              <a:gd name="connsiteY12" fmla="*/ 409710 h 2095840"/>
              <a:gd name="connsiteX0" fmla="*/ 1056673 w 3682009"/>
              <a:gd name="connsiteY0" fmla="*/ 409710 h 2095840"/>
              <a:gd name="connsiteX1" fmla="*/ 1704373 w 3682009"/>
              <a:gd name="connsiteY1" fmla="*/ 135 h 2095840"/>
              <a:gd name="connsiteX2" fmla="*/ 2390173 w 3682009"/>
              <a:gd name="connsiteY2" fmla="*/ 381135 h 2095840"/>
              <a:gd name="connsiteX3" fmla="*/ 3028348 w 3682009"/>
              <a:gd name="connsiteY3" fmla="*/ 400185 h 2095840"/>
              <a:gd name="connsiteX4" fmla="*/ 3285523 w 3682009"/>
              <a:gd name="connsiteY4" fmla="*/ 905010 h 2095840"/>
              <a:gd name="connsiteX5" fmla="*/ 3656998 w 3682009"/>
              <a:gd name="connsiteY5" fmla="*/ 1390785 h 2095840"/>
              <a:gd name="connsiteX6" fmla="*/ 2723548 w 3682009"/>
              <a:gd name="connsiteY6" fmla="*/ 1762260 h 2095840"/>
              <a:gd name="connsiteX7" fmla="*/ 1990123 w 3682009"/>
              <a:gd name="connsiteY7" fmla="*/ 2095635 h 2095840"/>
              <a:gd name="connsiteX8" fmla="*/ 1190023 w 3682009"/>
              <a:gd name="connsiteY8" fmla="*/ 1714635 h 2095840"/>
              <a:gd name="connsiteX9" fmla="*/ 18448 w 3682009"/>
              <a:gd name="connsiteY9" fmla="*/ 1333635 h 2095840"/>
              <a:gd name="connsiteX10" fmla="*/ 485173 w 3682009"/>
              <a:gd name="connsiteY10" fmla="*/ 847860 h 2095840"/>
              <a:gd name="connsiteX11" fmla="*/ 656623 w 3682009"/>
              <a:gd name="connsiteY11" fmla="*/ 485910 h 2095840"/>
              <a:gd name="connsiteX12" fmla="*/ 1056673 w 3682009"/>
              <a:gd name="connsiteY12" fmla="*/ 409710 h 2095840"/>
              <a:gd name="connsiteX0" fmla="*/ 1056673 w 3681431"/>
              <a:gd name="connsiteY0" fmla="*/ 409710 h 2095704"/>
              <a:gd name="connsiteX1" fmla="*/ 1704373 w 3681431"/>
              <a:gd name="connsiteY1" fmla="*/ 135 h 2095704"/>
              <a:gd name="connsiteX2" fmla="*/ 2390173 w 3681431"/>
              <a:gd name="connsiteY2" fmla="*/ 381135 h 2095704"/>
              <a:gd name="connsiteX3" fmla="*/ 3028348 w 3681431"/>
              <a:gd name="connsiteY3" fmla="*/ 400185 h 2095704"/>
              <a:gd name="connsiteX4" fmla="*/ 3285523 w 3681431"/>
              <a:gd name="connsiteY4" fmla="*/ 905010 h 2095704"/>
              <a:gd name="connsiteX5" fmla="*/ 3656998 w 3681431"/>
              <a:gd name="connsiteY5" fmla="*/ 1390785 h 2095704"/>
              <a:gd name="connsiteX6" fmla="*/ 2733073 w 3681431"/>
              <a:gd name="connsiteY6" fmla="*/ 1743210 h 2095704"/>
              <a:gd name="connsiteX7" fmla="*/ 1990123 w 3681431"/>
              <a:gd name="connsiteY7" fmla="*/ 2095635 h 2095704"/>
              <a:gd name="connsiteX8" fmla="*/ 1190023 w 3681431"/>
              <a:gd name="connsiteY8" fmla="*/ 1714635 h 2095704"/>
              <a:gd name="connsiteX9" fmla="*/ 18448 w 3681431"/>
              <a:gd name="connsiteY9" fmla="*/ 1333635 h 2095704"/>
              <a:gd name="connsiteX10" fmla="*/ 485173 w 3681431"/>
              <a:gd name="connsiteY10" fmla="*/ 847860 h 2095704"/>
              <a:gd name="connsiteX11" fmla="*/ 656623 w 3681431"/>
              <a:gd name="connsiteY11" fmla="*/ 485910 h 2095704"/>
              <a:gd name="connsiteX12" fmla="*/ 1056673 w 3681431"/>
              <a:gd name="connsiteY12" fmla="*/ 409710 h 2095704"/>
              <a:gd name="connsiteX0" fmla="*/ 1056673 w 3681431"/>
              <a:gd name="connsiteY0" fmla="*/ 409710 h 2095704"/>
              <a:gd name="connsiteX1" fmla="*/ 1704373 w 3681431"/>
              <a:gd name="connsiteY1" fmla="*/ 135 h 2095704"/>
              <a:gd name="connsiteX2" fmla="*/ 2390173 w 3681431"/>
              <a:gd name="connsiteY2" fmla="*/ 381135 h 2095704"/>
              <a:gd name="connsiteX3" fmla="*/ 3028348 w 3681431"/>
              <a:gd name="connsiteY3" fmla="*/ 400185 h 2095704"/>
              <a:gd name="connsiteX4" fmla="*/ 3285523 w 3681431"/>
              <a:gd name="connsiteY4" fmla="*/ 905010 h 2095704"/>
              <a:gd name="connsiteX5" fmla="*/ 3656998 w 3681431"/>
              <a:gd name="connsiteY5" fmla="*/ 1390785 h 2095704"/>
              <a:gd name="connsiteX6" fmla="*/ 2733073 w 3681431"/>
              <a:gd name="connsiteY6" fmla="*/ 1743210 h 2095704"/>
              <a:gd name="connsiteX7" fmla="*/ 1990123 w 3681431"/>
              <a:gd name="connsiteY7" fmla="*/ 2095635 h 2095704"/>
              <a:gd name="connsiteX8" fmla="*/ 1190023 w 3681431"/>
              <a:gd name="connsiteY8" fmla="*/ 1714635 h 2095704"/>
              <a:gd name="connsiteX9" fmla="*/ 18448 w 3681431"/>
              <a:gd name="connsiteY9" fmla="*/ 1333635 h 2095704"/>
              <a:gd name="connsiteX10" fmla="*/ 485173 w 3681431"/>
              <a:gd name="connsiteY10" fmla="*/ 847860 h 2095704"/>
              <a:gd name="connsiteX11" fmla="*/ 656623 w 3681431"/>
              <a:gd name="connsiteY11" fmla="*/ 485910 h 2095704"/>
              <a:gd name="connsiteX12" fmla="*/ 1056673 w 3681431"/>
              <a:gd name="connsiteY12" fmla="*/ 409710 h 2095704"/>
              <a:gd name="connsiteX0" fmla="*/ 1056673 w 3681431"/>
              <a:gd name="connsiteY0" fmla="*/ 409710 h 2096060"/>
              <a:gd name="connsiteX1" fmla="*/ 1704373 w 3681431"/>
              <a:gd name="connsiteY1" fmla="*/ 135 h 2096060"/>
              <a:gd name="connsiteX2" fmla="*/ 2390173 w 3681431"/>
              <a:gd name="connsiteY2" fmla="*/ 381135 h 2096060"/>
              <a:gd name="connsiteX3" fmla="*/ 3028348 w 3681431"/>
              <a:gd name="connsiteY3" fmla="*/ 400185 h 2096060"/>
              <a:gd name="connsiteX4" fmla="*/ 3285523 w 3681431"/>
              <a:gd name="connsiteY4" fmla="*/ 905010 h 2096060"/>
              <a:gd name="connsiteX5" fmla="*/ 3656998 w 3681431"/>
              <a:gd name="connsiteY5" fmla="*/ 1390785 h 2096060"/>
              <a:gd name="connsiteX6" fmla="*/ 2733073 w 3681431"/>
              <a:gd name="connsiteY6" fmla="*/ 1743210 h 2096060"/>
              <a:gd name="connsiteX7" fmla="*/ 1990123 w 3681431"/>
              <a:gd name="connsiteY7" fmla="*/ 2095635 h 2096060"/>
              <a:gd name="connsiteX8" fmla="*/ 1190023 w 3681431"/>
              <a:gd name="connsiteY8" fmla="*/ 1714635 h 2096060"/>
              <a:gd name="connsiteX9" fmla="*/ 18448 w 3681431"/>
              <a:gd name="connsiteY9" fmla="*/ 1333635 h 2096060"/>
              <a:gd name="connsiteX10" fmla="*/ 485173 w 3681431"/>
              <a:gd name="connsiteY10" fmla="*/ 847860 h 2096060"/>
              <a:gd name="connsiteX11" fmla="*/ 656623 w 3681431"/>
              <a:gd name="connsiteY11" fmla="*/ 485910 h 2096060"/>
              <a:gd name="connsiteX12" fmla="*/ 1056673 w 3681431"/>
              <a:gd name="connsiteY12" fmla="*/ 409710 h 2096060"/>
              <a:gd name="connsiteX0" fmla="*/ 1056673 w 3681431"/>
              <a:gd name="connsiteY0" fmla="*/ 409710 h 2096060"/>
              <a:gd name="connsiteX1" fmla="*/ 1704373 w 3681431"/>
              <a:gd name="connsiteY1" fmla="*/ 135 h 2096060"/>
              <a:gd name="connsiteX2" fmla="*/ 2390173 w 3681431"/>
              <a:gd name="connsiteY2" fmla="*/ 381135 h 2096060"/>
              <a:gd name="connsiteX3" fmla="*/ 3028348 w 3681431"/>
              <a:gd name="connsiteY3" fmla="*/ 400185 h 2096060"/>
              <a:gd name="connsiteX4" fmla="*/ 3285523 w 3681431"/>
              <a:gd name="connsiteY4" fmla="*/ 905010 h 2096060"/>
              <a:gd name="connsiteX5" fmla="*/ 3656998 w 3681431"/>
              <a:gd name="connsiteY5" fmla="*/ 1390785 h 2096060"/>
              <a:gd name="connsiteX6" fmla="*/ 2733073 w 3681431"/>
              <a:gd name="connsiteY6" fmla="*/ 1743210 h 2096060"/>
              <a:gd name="connsiteX7" fmla="*/ 1990123 w 3681431"/>
              <a:gd name="connsiteY7" fmla="*/ 2095635 h 2096060"/>
              <a:gd name="connsiteX8" fmla="*/ 1190023 w 3681431"/>
              <a:gd name="connsiteY8" fmla="*/ 1714635 h 2096060"/>
              <a:gd name="connsiteX9" fmla="*/ 18448 w 3681431"/>
              <a:gd name="connsiteY9" fmla="*/ 1333635 h 2096060"/>
              <a:gd name="connsiteX10" fmla="*/ 485173 w 3681431"/>
              <a:gd name="connsiteY10" fmla="*/ 847860 h 2096060"/>
              <a:gd name="connsiteX11" fmla="*/ 656623 w 3681431"/>
              <a:gd name="connsiteY11" fmla="*/ 485910 h 2096060"/>
              <a:gd name="connsiteX12" fmla="*/ 1056673 w 3681431"/>
              <a:gd name="connsiteY12" fmla="*/ 409710 h 2096060"/>
              <a:gd name="connsiteX0" fmla="*/ 1056673 w 3681431"/>
              <a:gd name="connsiteY0" fmla="*/ 409710 h 2096060"/>
              <a:gd name="connsiteX1" fmla="*/ 1704373 w 3681431"/>
              <a:gd name="connsiteY1" fmla="*/ 135 h 2096060"/>
              <a:gd name="connsiteX2" fmla="*/ 2390173 w 3681431"/>
              <a:gd name="connsiteY2" fmla="*/ 381135 h 2096060"/>
              <a:gd name="connsiteX3" fmla="*/ 3028348 w 3681431"/>
              <a:gd name="connsiteY3" fmla="*/ 400185 h 2096060"/>
              <a:gd name="connsiteX4" fmla="*/ 3285523 w 3681431"/>
              <a:gd name="connsiteY4" fmla="*/ 905010 h 2096060"/>
              <a:gd name="connsiteX5" fmla="*/ 3656998 w 3681431"/>
              <a:gd name="connsiteY5" fmla="*/ 1390785 h 2096060"/>
              <a:gd name="connsiteX6" fmla="*/ 2733073 w 3681431"/>
              <a:gd name="connsiteY6" fmla="*/ 1743210 h 2096060"/>
              <a:gd name="connsiteX7" fmla="*/ 1990123 w 3681431"/>
              <a:gd name="connsiteY7" fmla="*/ 2095635 h 2096060"/>
              <a:gd name="connsiteX8" fmla="*/ 1190023 w 3681431"/>
              <a:gd name="connsiteY8" fmla="*/ 1714635 h 2096060"/>
              <a:gd name="connsiteX9" fmla="*/ 18448 w 3681431"/>
              <a:gd name="connsiteY9" fmla="*/ 1333635 h 2096060"/>
              <a:gd name="connsiteX10" fmla="*/ 485173 w 3681431"/>
              <a:gd name="connsiteY10" fmla="*/ 847860 h 2096060"/>
              <a:gd name="connsiteX11" fmla="*/ 656623 w 3681431"/>
              <a:gd name="connsiteY11" fmla="*/ 485910 h 2096060"/>
              <a:gd name="connsiteX12" fmla="*/ 1056673 w 3681431"/>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983217 w 3607975"/>
              <a:gd name="connsiteY0" fmla="*/ 409710 h 2096060"/>
              <a:gd name="connsiteX1" fmla="*/ 1630917 w 3607975"/>
              <a:gd name="connsiteY1" fmla="*/ 135 h 2096060"/>
              <a:gd name="connsiteX2" fmla="*/ 2316717 w 3607975"/>
              <a:gd name="connsiteY2" fmla="*/ 381135 h 2096060"/>
              <a:gd name="connsiteX3" fmla="*/ 2954892 w 3607975"/>
              <a:gd name="connsiteY3" fmla="*/ 400185 h 2096060"/>
              <a:gd name="connsiteX4" fmla="*/ 3212067 w 3607975"/>
              <a:gd name="connsiteY4" fmla="*/ 905010 h 2096060"/>
              <a:gd name="connsiteX5" fmla="*/ 3583542 w 3607975"/>
              <a:gd name="connsiteY5" fmla="*/ 1390785 h 2096060"/>
              <a:gd name="connsiteX6" fmla="*/ 2659617 w 3607975"/>
              <a:gd name="connsiteY6" fmla="*/ 1743210 h 2096060"/>
              <a:gd name="connsiteX7" fmla="*/ 1916667 w 3607975"/>
              <a:gd name="connsiteY7" fmla="*/ 2095635 h 2096060"/>
              <a:gd name="connsiteX8" fmla="*/ 1116567 w 3607975"/>
              <a:gd name="connsiteY8" fmla="*/ 1714635 h 2096060"/>
              <a:gd name="connsiteX9" fmla="*/ 40242 w 3607975"/>
              <a:gd name="connsiteY9" fmla="*/ 1400310 h 2096060"/>
              <a:gd name="connsiteX10" fmla="*/ 411717 w 3607975"/>
              <a:gd name="connsiteY10" fmla="*/ 847860 h 2096060"/>
              <a:gd name="connsiteX11" fmla="*/ 583167 w 3607975"/>
              <a:gd name="connsiteY11" fmla="*/ 485910 h 2096060"/>
              <a:gd name="connsiteX12" fmla="*/ 983217 w 3607975"/>
              <a:gd name="connsiteY12" fmla="*/ 409710 h 2096060"/>
              <a:gd name="connsiteX0" fmla="*/ 960621 w 3585379"/>
              <a:gd name="connsiteY0" fmla="*/ 409710 h 2096060"/>
              <a:gd name="connsiteX1" fmla="*/ 1608321 w 3585379"/>
              <a:gd name="connsiteY1" fmla="*/ 135 h 2096060"/>
              <a:gd name="connsiteX2" fmla="*/ 2294121 w 3585379"/>
              <a:gd name="connsiteY2" fmla="*/ 381135 h 2096060"/>
              <a:gd name="connsiteX3" fmla="*/ 2932296 w 3585379"/>
              <a:gd name="connsiteY3" fmla="*/ 400185 h 2096060"/>
              <a:gd name="connsiteX4" fmla="*/ 3189471 w 3585379"/>
              <a:gd name="connsiteY4" fmla="*/ 905010 h 2096060"/>
              <a:gd name="connsiteX5" fmla="*/ 3560946 w 3585379"/>
              <a:gd name="connsiteY5" fmla="*/ 1390785 h 2096060"/>
              <a:gd name="connsiteX6" fmla="*/ 2637021 w 3585379"/>
              <a:gd name="connsiteY6" fmla="*/ 1743210 h 2096060"/>
              <a:gd name="connsiteX7" fmla="*/ 1894071 w 3585379"/>
              <a:gd name="connsiteY7" fmla="*/ 2095635 h 2096060"/>
              <a:gd name="connsiteX8" fmla="*/ 1093971 w 3585379"/>
              <a:gd name="connsiteY8" fmla="*/ 1714635 h 2096060"/>
              <a:gd name="connsiteX9" fmla="*/ 17646 w 3585379"/>
              <a:gd name="connsiteY9" fmla="*/ 1400310 h 2096060"/>
              <a:gd name="connsiteX10" fmla="*/ 389121 w 3585379"/>
              <a:gd name="connsiteY10" fmla="*/ 847860 h 2096060"/>
              <a:gd name="connsiteX11" fmla="*/ 560571 w 3585379"/>
              <a:gd name="connsiteY11" fmla="*/ 485910 h 2096060"/>
              <a:gd name="connsiteX12" fmla="*/ 960621 w 3585379"/>
              <a:gd name="connsiteY12" fmla="*/ 409710 h 2096060"/>
              <a:gd name="connsiteX0" fmla="*/ 960621 w 3585379"/>
              <a:gd name="connsiteY0" fmla="*/ 409710 h 2096060"/>
              <a:gd name="connsiteX1" fmla="*/ 1789296 w 3585379"/>
              <a:gd name="connsiteY1" fmla="*/ 135 h 2096060"/>
              <a:gd name="connsiteX2" fmla="*/ 2294121 w 3585379"/>
              <a:gd name="connsiteY2" fmla="*/ 381135 h 2096060"/>
              <a:gd name="connsiteX3" fmla="*/ 2932296 w 3585379"/>
              <a:gd name="connsiteY3" fmla="*/ 400185 h 2096060"/>
              <a:gd name="connsiteX4" fmla="*/ 3189471 w 3585379"/>
              <a:gd name="connsiteY4" fmla="*/ 905010 h 2096060"/>
              <a:gd name="connsiteX5" fmla="*/ 3560946 w 3585379"/>
              <a:gd name="connsiteY5" fmla="*/ 1390785 h 2096060"/>
              <a:gd name="connsiteX6" fmla="*/ 2637021 w 3585379"/>
              <a:gd name="connsiteY6" fmla="*/ 1743210 h 2096060"/>
              <a:gd name="connsiteX7" fmla="*/ 1894071 w 3585379"/>
              <a:gd name="connsiteY7" fmla="*/ 2095635 h 2096060"/>
              <a:gd name="connsiteX8" fmla="*/ 1093971 w 3585379"/>
              <a:gd name="connsiteY8" fmla="*/ 1714635 h 2096060"/>
              <a:gd name="connsiteX9" fmla="*/ 17646 w 3585379"/>
              <a:gd name="connsiteY9" fmla="*/ 1400310 h 2096060"/>
              <a:gd name="connsiteX10" fmla="*/ 389121 w 3585379"/>
              <a:gd name="connsiteY10" fmla="*/ 847860 h 2096060"/>
              <a:gd name="connsiteX11" fmla="*/ 560571 w 3585379"/>
              <a:gd name="connsiteY11" fmla="*/ 485910 h 2096060"/>
              <a:gd name="connsiteX12" fmla="*/ 960621 w 3585379"/>
              <a:gd name="connsiteY12" fmla="*/ 409710 h 2096060"/>
              <a:gd name="connsiteX0" fmla="*/ 960621 w 3585379"/>
              <a:gd name="connsiteY0" fmla="*/ 409710 h 2096060"/>
              <a:gd name="connsiteX1" fmla="*/ 1789296 w 3585379"/>
              <a:gd name="connsiteY1" fmla="*/ 135 h 2096060"/>
              <a:gd name="connsiteX2" fmla="*/ 2294121 w 3585379"/>
              <a:gd name="connsiteY2" fmla="*/ 381135 h 2096060"/>
              <a:gd name="connsiteX3" fmla="*/ 2932296 w 3585379"/>
              <a:gd name="connsiteY3" fmla="*/ 400185 h 2096060"/>
              <a:gd name="connsiteX4" fmla="*/ 3189471 w 3585379"/>
              <a:gd name="connsiteY4" fmla="*/ 905010 h 2096060"/>
              <a:gd name="connsiteX5" fmla="*/ 3560946 w 3585379"/>
              <a:gd name="connsiteY5" fmla="*/ 1390785 h 2096060"/>
              <a:gd name="connsiteX6" fmla="*/ 2637021 w 3585379"/>
              <a:gd name="connsiteY6" fmla="*/ 1743210 h 2096060"/>
              <a:gd name="connsiteX7" fmla="*/ 1808346 w 3585379"/>
              <a:gd name="connsiteY7" fmla="*/ 2095635 h 2096060"/>
              <a:gd name="connsiteX8" fmla="*/ 1093971 w 3585379"/>
              <a:gd name="connsiteY8" fmla="*/ 1714635 h 2096060"/>
              <a:gd name="connsiteX9" fmla="*/ 17646 w 3585379"/>
              <a:gd name="connsiteY9" fmla="*/ 1400310 h 2096060"/>
              <a:gd name="connsiteX10" fmla="*/ 389121 w 3585379"/>
              <a:gd name="connsiteY10" fmla="*/ 847860 h 2096060"/>
              <a:gd name="connsiteX11" fmla="*/ 560571 w 3585379"/>
              <a:gd name="connsiteY11" fmla="*/ 485910 h 2096060"/>
              <a:gd name="connsiteX12" fmla="*/ 960621 w 3585379"/>
              <a:gd name="connsiteY12" fmla="*/ 409710 h 2096060"/>
              <a:gd name="connsiteX0" fmla="*/ 960621 w 3585379"/>
              <a:gd name="connsiteY0" fmla="*/ 409633 h 2095983"/>
              <a:gd name="connsiteX1" fmla="*/ 1789296 w 3585379"/>
              <a:gd name="connsiteY1" fmla="*/ 58 h 2095983"/>
              <a:gd name="connsiteX2" fmla="*/ 2370321 w 3585379"/>
              <a:gd name="connsiteY2" fmla="*/ 390583 h 2095983"/>
              <a:gd name="connsiteX3" fmla="*/ 2932296 w 3585379"/>
              <a:gd name="connsiteY3" fmla="*/ 4001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560571 w 3585379"/>
              <a:gd name="connsiteY11" fmla="*/ 485833 h 2095983"/>
              <a:gd name="connsiteX12" fmla="*/ 960621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2932296 w 3585379"/>
              <a:gd name="connsiteY3" fmla="*/ 4001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560571 w 3585379"/>
              <a:gd name="connsiteY11" fmla="*/ 4858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2932296 w 3585379"/>
              <a:gd name="connsiteY3" fmla="*/ 4001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2998971 w 3585379"/>
              <a:gd name="connsiteY3" fmla="*/ 485833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3065646 w 3585379"/>
              <a:gd name="connsiteY3" fmla="*/ 4382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3065646 w 3585379"/>
              <a:gd name="connsiteY3" fmla="*/ 4382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3065646 w 3585379"/>
              <a:gd name="connsiteY3" fmla="*/ 4382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4636"/>
              <a:gd name="connsiteY0" fmla="*/ 409633 h 2095983"/>
              <a:gd name="connsiteX1" fmla="*/ 1789296 w 3584636"/>
              <a:gd name="connsiteY1" fmla="*/ 58 h 2095983"/>
              <a:gd name="connsiteX2" fmla="*/ 2370321 w 3584636"/>
              <a:gd name="connsiteY2" fmla="*/ 390583 h 2095983"/>
              <a:gd name="connsiteX3" fmla="*/ 3065646 w 3584636"/>
              <a:gd name="connsiteY3" fmla="*/ 438208 h 2095983"/>
              <a:gd name="connsiteX4" fmla="*/ 3189471 w 3584636"/>
              <a:gd name="connsiteY4" fmla="*/ 904933 h 2095983"/>
              <a:gd name="connsiteX5" fmla="*/ 3560946 w 3584636"/>
              <a:gd name="connsiteY5" fmla="*/ 1390708 h 2095983"/>
              <a:gd name="connsiteX6" fmla="*/ 2637021 w 3584636"/>
              <a:gd name="connsiteY6" fmla="*/ 1743133 h 2095983"/>
              <a:gd name="connsiteX7" fmla="*/ 1808346 w 3584636"/>
              <a:gd name="connsiteY7" fmla="*/ 2095558 h 2095983"/>
              <a:gd name="connsiteX8" fmla="*/ 1093971 w 3584636"/>
              <a:gd name="connsiteY8" fmla="*/ 1714558 h 2095983"/>
              <a:gd name="connsiteX9" fmla="*/ 17646 w 3584636"/>
              <a:gd name="connsiteY9" fmla="*/ 1400233 h 2095983"/>
              <a:gd name="connsiteX10" fmla="*/ 389121 w 3584636"/>
              <a:gd name="connsiteY10" fmla="*/ 847783 h 2095983"/>
              <a:gd name="connsiteX11" fmla="*/ 674871 w 3584636"/>
              <a:gd name="connsiteY11" fmla="*/ 447733 h 2095983"/>
              <a:gd name="connsiteX12" fmla="*/ 1179696 w 3584636"/>
              <a:gd name="connsiteY12" fmla="*/ 409633 h 2095983"/>
              <a:gd name="connsiteX0" fmla="*/ 1179696 w 3541550"/>
              <a:gd name="connsiteY0" fmla="*/ 409633 h 2095983"/>
              <a:gd name="connsiteX1" fmla="*/ 1789296 w 3541550"/>
              <a:gd name="connsiteY1" fmla="*/ 58 h 2095983"/>
              <a:gd name="connsiteX2" fmla="*/ 2370321 w 3541550"/>
              <a:gd name="connsiteY2" fmla="*/ 390583 h 2095983"/>
              <a:gd name="connsiteX3" fmla="*/ 3065646 w 3541550"/>
              <a:gd name="connsiteY3" fmla="*/ 438208 h 2095983"/>
              <a:gd name="connsiteX4" fmla="*/ 3189471 w 3541550"/>
              <a:gd name="connsiteY4" fmla="*/ 904933 h 2095983"/>
              <a:gd name="connsiteX5" fmla="*/ 3513321 w 3541550"/>
              <a:gd name="connsiteY5" fmla="*/ 1505008 h 2095983"/>
              <a:gd name="connsiteX6" fmla="*/ 2637021 w 3541550"/>
              <a:gd name="connsiteY6" fmla="*/ 1743133 h 2095983"/>
              <a:gd name="connsiteX7" fmla="*/ 1808346 w 3541550"/>
              <a:gd name="connsiteY7" fmla="*/ 2095558 h 2095983"/>
              <a:gd name="connsiteX8" fmla="*/ 1093971 w 3541550"/>
              <a:gd name="connsiteY8" fmla="*/ 1714558 h 2095983"/>
              <a:gd name="connsiteX9" fmla="*/ 17646 w 3541550"/>
              <a:gd name="connsiteY9" fmla="*/ 1400233 h 2095983"/>
              <a:gd name="connsiteX10" fmla="*/ 389121 w 3541550"/>
              <a:gd name="connsiteY10" fmla="*/ 847783 h 2095983"/>
              <a:gd name="connsiteX11" fmla="*/ 674871 w 3541550"/>
              <a:gd name="connsiteY11" fmla="*/ 447733 h 2095983"/>
              <a:gd name="connsiteX12" fmla="*/ 1179696 w 3541550"/>
              <a:gd name="connsiteY12" fmla="*/ 409633 h 2095983"/>
              <a:gd name="connsiteX0" fmla="*/ 1154227 w 3516081"/>
              <a:gd name="connsiteY0" fmla="*/ 409633 h 2095983"/>
              <a:gd name="connsiteX1" fmla="*/ 1763827 w 3516081"/>
              <a:gd name="connsiteY1" fmla="*/ 58 h 2095983"/>
              <a:gd name="connsiteX2" fmla="*/ 2344852 w 3516081"/>
              <a:gd name="connsiteY2" fmla="*/ 390583 h 2095983"/>
              <a:gd name="connsiteX3" fmla="*/ 3040177 w 3516081"/>
              <a:gd name="connsiteY3" fmla="*/ 438208 h 2095983"/>
              <a:gd name="connsiteX4" fmla="*/ 3164002 w 3516081"/>
              <a:gd name="connsiteY4" fmla="*/ 904933 h 2095983"/>
              <a:gd name="connsiteX5" fmla="*/ 3487852 w 3516081"/>
              <a:gd name="connsiteY5" fmla="*/ 1505008 h 2095983"/>
              <a:gd name="connsiteX6" fmla="*/ 2611552 w 3516081"/>
              <a:gd name="connsiteY6" fmla="*/ 1743133 h 2095983"/>
              <a:gd name="connsiteX7" fmla="*/ 1782877 w 3516081"/>
              <a:gd name="connsiteY7" fmla="*/ 2095558 h 2095983"/>
              <a:gd name="connsiteX8" fmla="*/ 1068502 w 3516081"/>
              <a:gd name="connsiteY8" fmla="*/ 1714558 h 2095983"/>
              <a:gd name="connsiteX9" fmla="*/ 20752 w 3516081"/>
              <a:gd name="connsiteY9" fmla="*/ 1457383 h 2095983"/>
              <a:gd name="connsiteX10" fmla="*/ 363652 w 3516081"/>
              <a:gd name="connsiteY10" fmla="*/ 847783 h 2095983"/>
              <a:gd name="connsiteX11" fmla="*/ 649402 w 3516081"/>
              <a:gd name="connsiteY11" fmla="*/ 447733 h 2095983"/>
              <a:gd name="connsiteX12" fmla="*/ 1154227 w 3516081"/>
              <a:gd name="connsiteY12" fmla="*/ 409633 h 2095983"/>
              <a:gd name="connsiteX0" fmla="*/ 1169904 w 3531758"/>
              <a:gd name="connsiteY0" fmla="*/ 409633 h 2095983"/>
              <a:gd name="connsiteX1" fmla="*/ 1779504 w 3531758"/>
              <a:gd name="connsiteY1" fmla="*/ 58 h 2095983"/>
              <a:gd name="connsiteX2" fmla="*/ 2360529 w 3531758"/>
              <a:gd name="connsiteY2" fmla="*/ 390583 h 2095983"/>
              <a:gd name="connsiteX3" fmla="*/ 3055854 w 3531758"/>
              <a:gd name="connsiteY3" fmla="*/ 438208 h 2095983"/>
              <a:gd name="connsiteX4" fmla="*/ 3179679 w 3531758"/>
              <a:gd name="connsiteY4" fmla="*/ 904933 h 2095983"/>
              <a:gd name="connsiteX5" fmla="*/ 3503529 w 3531758"/>
              <a:gd name="connsiteY5" fmla="*/ 1505008 h 2095983"/>
              <a:gd name="connsiteX6" fmla="*/ 2627229 w 3531758"/>
              <a:gd name="connsiteY6" fmla="*/ 1743133 h 2095983"/>
              <a:gd name="connsiteX7" fmla="*/ 1798554 w 3531758"/>
              <a:gd name="connsiteY7" fmla="*/ 2095558 h 2095983"/>
              <a:gd name="connsiteX8" fmla="*/ 1084179 w 3531758"/>
              <a:gd name="connsiteY8" fmla="*/ 1714558 h 2095983"/>
              <a:gd name="connsiteX9" fmla="*/ 36429 w 3531758"/>
              <a:gd name="connsiteY9" fmla="*/ 1457383 h 2095983"/>
              <a:gd name="connsiteX10" fmla="*/ 417429 w 3531758"/>
              <a:gd name="connsiteY10" fmla="*/ 895408 h 2095983"/>
              <a:gd name="connsiteX11" fmla="*/ 665079 w 3531758"/>
              <a:gd name="connsiteY11" fmla="*/ 447733 h 2095983"/>
              <a:gd name="connsiteX12" fmla="*/ 1169904 w 3531758"/>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090625 w 3452479"/>
              <a:gd name="connsiteY0" fmla="*/ 409633 h 2095983"/>
              <a:gd name="connsiteX1" fmla="*/ 1700225 w 3452479"/>
              <a:gd name="connsiteY1" fmla="*/ 58 h 2095983"/>
              <a:gd name="connsiteX2" fmla="*/ 2281250 w 3452479"/>
              <a:gd name="connsiteY2" fmla="*/ 390583 h 2095983"/>
              <a:gd name="connsiteX3" fmla="*/ 2976575 w 3452479"/>
              <a:gd name="connsiteY3" fmla="*/ 438208 h 2095983"/>
              <a:gd name="connsiteX4" fmla="*/ 3100400 w 3452479"/>
              <a:gd name="connsiteY4" fmla="*/ 904933 h 2095983"/>
              <a:gd name="connsiteX5" fmla="*/ 3424250 w 3452479"/>
              <a:gd name="connsiteY5" fmla="*/ 1505008 h 2095983"/>
              <a:gd name="connsiteX6" fmla="*/ 2547950 w 3452479"/>
              <a:gd name="connsiteY6" fmla="*/ 1743133 h 2095983"/>
              <a:gd name="connsiteX7" fmla="*/ 1719275 w 3452479"/>
              <a:gd name="connsiteY7" fmla="*/ 2095558 h 2095983"/>
              <a:gd name="connsiteX8" fmla="*/ 1004900 w 3452479"/>
              <a:gd name="connsiteY8" fmla="*/ 1714558 h 2095983"/>
              <a:gd name="connsiteX9" fmla="*/ 52400 w 3452479"/>
              <a:gd name="connsiteY9" fmla="*/ 1552633 h 2095983"/>
              <a:gd name="connsiteX10" fmla="*/ 338150 w 3452479"/>
              <a:gd name="connsiteY10" fmla="*/ 895408 h 2095983"/>
              <a:gd name="connsiteX11" fmla="*/ 585800 w 3452479"/>
              <a:gd name="connsiteY11" fmla="*/ 447733 h 2095983"/>
              <a:gd name="connsiteX12" fmla="*/ 1090625 w 3452479"/>
              <a:gd name="connsiteY12" fmla="*/ 409633 h 2095983"/>
              <a:gd name="connsiteX0" fmla="*/ 1090625 w 3379927"/>
              <a:gd name="connsiteY0" fmla="*/ 409633 h 2095983"/>
              <a:gd name="connsiteX1" fmla="*/ 1700225 w 3379927"/>
              <a:gd name="connsiteY1" fmla="*/ 58 h 2095983"/>
              <a:gd name="connsiteX2" fmla="*/ 2281250 w 3379927"/>
              <a:gd name="connsiteY2" fmla="*/ 390583 h 2095983"/>
              <a:gd name="connsiteX3" fmla="*/ 2976575 w 3379927"/>
              <a:gd name="connsiteY3" fmla="*/ 438208 h 2095983"/>
              <a:gd name="connsiteX4" fmla="*/ 3100400 w 3379927"/>
              <a:gd name="connsiteY4" fmla="*/ 904933 h 2095983"/>
              <a:gd name="connsiteX5" fmla="*/ 3338525 w 3379927"/>
              <a:gd name="connsiteY5" fmla="*/ 1505008 h 2095983"/>
              <a:gd name="connsiteX6" fmla="*/ 2547950 w 3379927"/>
              <a:gd name="connsiteY6" fmla="*/ 1743133 h 2095983"/>
              <a:gd name="connsiteX7" fmla="*/ 1719275 w 3379927"/>
              <a:gd name="connsiteY7" fmla="*/ 2095558 h 2095983"/>
              <a:gd name="connsiteX8" fmla="*/ 1004900 w 3379927"/>
              <a:gd name="connsiteY8" fmla="*/ 1714558 h 2095983"/>
              <a:gd name="connsiteX9" fmla="*/ 52400 w 3379927"/>
              <a:gd name="connsiteY9" fmla="*/ 1552633 h 2095983"/>
              <a:gd name="connsiteX10" fmla="*/ 338150 w 3379927"/>
              <a:gd name="connsiteY10" fmla="*/ 895408 h 2095983"/>
              <a:gd name="connsiteX11" fmla="*/ 585800 w 3379927"/>
              <a:gd name="connsiteY11" fmla="*/ 447733 h 2095983"/>
              <a:gd name="connsiteX12" fmla="*/ 1090625 w 3379927"/>
              <a:gd name="connsiteY12" fmla="*/ 409633 h 2095983"/>
              <a:gd name="connsiteX0" fmla="*/ 1055122 w 3344424"/>
              <a:gd name="connsiteY0" fmla="*/ 409633 h 2095983"/>
              <a:gd name="connsiteX1" fmla="*/ 1664722 w 3344424"/>
              <a:gd name="connsiteY1" fmla="*/ 58 h 2095983"/>
              <a:gd name="connsiteX2" fmla="*/ 2245747 w 3344424"/>
              <a:gd name="connsiteY2" fmla="*/ 390583 h 2095983"/>
              <a:gd name="connsiteX3" fmla="*/ 2941072 w 3344424"/>
              <a:gd name="connsiteY3" fmla="*/ 438208 h 2095983"/>
              <a:gd name="connsiteX4" fmla="*/ 3064897 w 3344424"/>
              <a:gd name="connsiteY4" fmla="*/ 904933 h 2095983"/>
              <a:gd name="connsiteX5" fmla="*/ 3303022 w 3344424"/>
              <a:gd name="connsiteY5" fmla="*/ 1505008 h 2095983"/>
              <a:gd name="connsiteX6" fmla="*/ 2512447 w 3344424"/>
              <a:gd name="connsiteY6" fmla="*/ 1743133 h 2095983"/>
              <a:gd name="connsiteX7" fmla="*/ 1683772 w 3344424"/>
              <a:gd name="connsiteY7" fmla="*/ 2095558 h 2095983"/>
              <a:gd name="connsiteX8" fmla="*/ 969397 w 3344424"/>
              <a:gd name="connsiteY8" fmla="*/ 1714558 h 2095983"/>
              <a:gd name="connsiteX9" fmla="*/ 64522 w 3344424"/>
              <a:gd name="connsiteY9" fmla="*/ 1581208 h 2095983"/>
              <a:gd name="connsiteX10" fmla="*/ 302647 w 3344424"/>
              <a:gd name="connsiteY10" fmla="*/ 895408 h 2095983"/>
              <a:gd name="connsiteX11" fmla="*/ 550297 w 3344424"/>
              <a:gd name="connsiteY11" fmla="*/ 447733 h 2095983"/>
              <a:gd name="connsiteX12" fmla="*/ 1055122 w 3344424"/>
              <a:gd name="connsiteY12" fmla="*/ 409633 h 2095983"/>
              <a:gd name="connsiteX0" fmla="*/ 1046393 w 3335695"/>
              <a:gd name="connsiteY0" fmla="*/ 409633 h 2095983"/>
              <a:gd name="connsiteX1" fmla="*/ 1655993 w 3335695"/>
              <a:gd name="connsiteY1" fmla="*/ 58 h 2095983"/>
              <a:gd name="connsiteX2" fmla="*/ 2237018 w 3335695"/>
              <a:gd name="connsiteY2" fmla="*/ 390583 h 2095983"/>
              <a:gd name="connsiteX3" fmla="*/ 2932343 w 3335695"/>
              <a:gd name="connsiteY3" fmla="*/ 438208 h 2095983"/>
              <a:gd name="connsiteX4" fmla="*/ 3056168 w 3335695"/>
              <a:gd name="connsiteY4" fmla="*/ 904933 h 2095983"/>
              <a:gd name="connsiteX5" fmla="*/ 3294293 w 3335695"/>
              <a:gd name="connsiteY5" fmla="*/ 1505008 h 2095983"/>
              <a:gd name="connsiteX6" fmla="*/ 2503718 w 3335695"/>
              <a:gd name="connsiteY6" fmla="*/ 1743133 h 2095983"/>
              <a:gd name="connsiteX7" fmla="*/ 1675043 w 3335695"/>
              <a:gd name="connsiteY7" fmla="*/ 2095558 h 2095983"/>
              <a:gd name="connsiteX8" fmla="*/ 960668 w 3335695"/>
              <a:gd name="connsiteY8" fmla="*/ 1714558 h 2095983"/>
              <a:gd name="connsiteX9" fmla="*/ 55793 w 3335695"/>
              <a:gd name="connsiteY9" fmla="*/ 1581208 h 2095983"/>
              <a:gd name="connsiteX10" fmla="*/ 293918 w 3335695"/>
              <a:gd name="connsiteY10" fmla="*/ 895408 h 2095983"/>
              <a:gd name="connsiteX11" fmla="*/ 541568 w 3335695"/>
              <a:gd name="connsiteY11" fmla="*/ 447733 h 2095983"/>
              <a:gd name="connsiteX12" fmla="*/ 1046393 w 3335695"/>
              <a:gd name="connsiteY12" fmla="*/ 409633 h 2095983"/>
              <a:gd name="connsiteX0" fmla="*/ 1045688 w 3334990"/>
              <a:gd name="connsiteY0" fmla="*/ 409633 h 2096616"/>
              <a:gd name="connsiteX1" fmla="*/ 1655288 w 3334990"/>
              <a:gd name="connsiteY1" fmla="*/ 58 h 2096616"/>
              <a:gd name="connsiteX2" fmla="*/ 2236313 w 3334990"/>
              <a:gd name="connsiteY2" fmla="*/ 390583 h 2096616"/>
              <a:gd name="connsiteX3" fmla="*/ 2931638 w 3334990"/>
              <a:gd name="connsiteY3" fmla="*/ 438208 h 2096616"/>
              <a:gd name="connsiteX4" fmla="*/ 3055463 w 3334990"/>
              <a:gd name="connsiteY4" fmla="*/ 904933 h 2096616"/>
              <a:gd name="connsiteX5" fmla="*/ 3293588 w 3334990"/>
              <a:gd name="connsiteY5" fmla="*/ 1505008 h 2096616"/>
              <a:gd name="connsiteX6" fmla="*/ 2503013 w 3334990"/>
              <a:gd name="connsiteY6" fmla="*/ 1743133 h 2096616"/>
              <a:gd name="connsiteX7" fmla="*/ 1674338 w 3334990"/>
              <a:gd name="connsiteY7" fmla="*/ 2095558 h 2096616"/>
              <a:gd name="connsiteX8" fmla="*/ 950438 w 3334990"/>
              <a:gd name="connsiteY8" fmla="*/ 1781233 h 2096616"/>
              <a:gd name="connsiteX9" fmla="*/ 55088 w 3334990"/>
              <a:gd name="connsiteY9" fmla="*/ 1581208 h 2096616"/>
              <a:gd name="connsiteX10" fmla="*/ 293213 w 3334990"/>
              <a:gd name="connsiteY10" fmla="*/ 895408 h 2096616"/>
              <a:gd name="connsiteX11" fmla="*/ 540863 w 3334990"/>
              <a:gd name="connsiteY11" fmla="*/ 447733 h 2096616"/>
              <a:gd name="connsiteX12" fmla="*/ 1045688 w 3334990"/>
              <a:gd name="connsiteY12" fmla="*/ 409633 h 2096616"/>
              <a:gd name="connsiteX0" fmla="*/ 1045688 w 3332898"/>
              <a:gd name="connsiteY0" fmla="*/ 409633 h 2097519"/>
              <a:gd name="connsiteX1" fmla="*/ 1655288 w 3332898"/>
              <a:gd name="connsiteY1" fmla="*/ 58 h 2097519"/>
              <a:gd name="connsiteX2" fmla="*/ 2236313 w 3332898"/>
              <a:gd name="connsiteY2" fmla="*/ 390583 h 2097519"/>
              <a:gd name="connsiteX3" fmla="*/ 2931638 w 3332898"/>
              <a:gd name="connsiteY3" fmla="*/ 438208 h 2097519"/>
              <a:gd name="connsiteX4" fmla="*/ 3055463 w 3332898"/>
              <a:gd name="connsiteY4" fmla="*/ 904933 h 2097519"/>
              <a:gd name="connsiteX5" fmla="*/ 3293588 w 3332898"/>
              <a:gd name="connsiteY5" fmla="*/ 1505008 h 2097519"/>
              <a:gd name="connsiteX6" fmla="*/ 2531588 w 3332898"/>
              <a:gd name="connsiteY6" fmla="*/ 1800283 h 2097519"/>
              <a:gd name="connsiteX7" fmla="*/ 1674338 w 3332898"/>
              <a:gd name="connsiteY7" fmla="*/ 2095558 h 2097519"/>
              <a:gd name="connsiteX8" fmla="*/ 950438 w 3332898"/>
              <a:gd name="connsiteY8" fmla="*/ 1781233 h 2097519"/>
              <a:gd name="connsiteX9" fmla="*/ 55088 w 3332898"/>
              <a:gd name="connsiteY9" fmla="*/ 1581208 h 2097519"/>
              <a:gd name="connsiteX10" fmla="*/ 293213 w 3332898"/>
              <a:gd name="connsiteY10" fmla="*/ 895408 h 2097519"/>
              <a:gd name="connsiteX11" fmla="*/ 540863 w 3332898"/>
              <a:gd name="connsiteY11" fmla="*/ 447733 h 2097519"/>
              <a:gd name="connsiteX12" fmla="*/ 1045688 w 3332898"/>
              <a:gd name="connsiteY12" fmla="*/ 409633 h 2097519"/>
              <a:gd name="connsiteX0" fmla="*/ 1045688 w 3338471"/>
              <a:gd name="connsiteY0" fmla="*/ 409633 h 2097519"/>
              <a:gd name="connsiteX1" fmla="*/ 1655288 w 3338471"/>
              <a:gd name="connsiteY1" fmla="*/ 58 h 2097519"/>
              <a:gd name="connsiteX2" fmla="*/ 2236313 w 3338471"/>
              <a:gd name="connsiteY2" fmla="*/ 390583 h 2097519"/>
              <a:gd name="connsiteX3" fmla="*/ 2931638 w 3338471"/>
              <a:gd name="connsiteY3" fmla="*/ 438208 h 2097519"/>
              <a:gd name="connsiteX4" fmla="*/ 3055463 w 3338471"/>
              <a:gd name="connsiteY4" fmla="*/ 904933 h 2097519"/>
              <a:gd name="connsiteX5" fmla="*/ 3293588 w 3338471"/>
              <a:gd name="connsiteY5" fmla="*/ 1505008 h 2097519"/>
              <a:gd name="connsiteX6" fmla="*/ 2531588 w 3338471"/>
              <a:gd name="connsiteY6" fmla="*/ 1800283 h 2097519"/>
              <a:gd name="connsiteX7" fmla="*/ 1674338 w 3338471"/>
              <a:gd name="connsiteY7" fmla="*/ 2095558 h 2097519"/>
              <a:gd name="connsiteX8" fmla="*/ 950438 w 3338471"/>
              <a:gd name="connsiteY8" fmla="*/ 1781233 h 2097519"/>
              <a:gd name="connsiteX9" fmla="*/ 55088 w 3338471"/>
              <a:gd name="connsiteY9" fmla="*/ 1581208 h 2097519"/>
              <a:gd name="connsiteX10" fmla="*/ 293213 w 3338471"/>
              <a:gd name="connsiteY10" fmla="*/ 895408 h 2097519"/>
              <a:gd name="connsiteX11" fmla="*/ 540863 w 3338471"/>
              <a:gd name="connsiteY11" fmla="*/ 447733 h 2097519"/>
              <a:gd name="connsiteX12" fmla="*/ 1045688 w 3338471"/>
              <a:gd name="connsiteY12" fmla="*/ 409633 h 2097519"/>
              <a:gd name="connsiteX0" fmla="*/ 1045688 w 3349570"/>
              <a:gd name="connsiteY0" fmla="*/ 409633 h 2097519"/>
              <a:gd name="connsiteX1" fmla="*/ 1655288 w 3349570"/>
              <a:gd name="connsiteY1" fmla="*/ 58 h 2097519"/>
              <a:gd name="connsiteX2" fmla="*/ 2236313 w 3349570"/>
              <a:gd name="connsiteY2" fmla="*/ 390583 h 2097519"/>
              <a:gd name="connsiteX3" fmla="*/ 2931638 w 3349570"/>
              <a:gd name="connsiteY3" fmla="*/ 438208 h 2097519"/>
              <a:gd name="connsiteX4" fmla="*/ 3055463 w 3349570"/>
              <a:gd name="connsiteY4" fmla="*/ 904933 h 2097519"/>
              <a:gd name="connsiteX5" fmla="*/ 3293588 w 3349570"/>
              <a:gd name="connsiteY5" fmla="*/ 1505008 h 2097519"/>
              <a:gd name="connsiteX6" fmla="*/ 2531588 w 3349570"/>
              <a:gd name="connsiteY6" fmla="*/ 1800283 h 2097519"/>
              <a:gd name="connsiteX7" fmla="*/ 1674338 w 3349570"/>
              <a:gd name="connsiteY7" fmla="*/ 2095558 h 2097519"/>
              <a:gd name="connsiteX8" fmla="*/ 950438 w 3349570"/>
              <a:gd name="connsiteY8" fmla="*/ 1781233 h 2097519"/>
              <a:gd name="connsiteX9" fmla="*/ 55088 w 3349570"/>
              <a:gd name="connsiteY9" fmla="*/ 1581208 h 2097519"/>
              <a:gd name="connsiteX10" fmla="*/ 293213 w 3349570"/>
              <a:gd name="connsiteY10" fmla="*/ 895408 h 2097519"/>
              <a:gd name="connsiteX11" fmla="*/ 540863 w 3349570"/>
              <a:gd name="connsiteY11" fmla="*/ 447733 h 2097519"/>
              <a:gd name="connsiteX12" fmla="*/ 1045688 w 3349570"/>
              <a:gd name="connsiteY12" fmla="*/ 409633 h 2097519"/>
              <a:gd name="connsiteX0" fmla="*/ 1045688 w 3336674"/>
              <a:gd name="connsiteY0" fmla="*/ 409633 h 2097519"/>
              <a:gd name="connsiteX1" fmla="*/ 1655288 w 3336674"/>
              <a:gd name="connsiteY1" fmla="*/ 58 h 2097519"/>
              <a:gd name="connsiteX2" fmla="*/ 2236313 w 3336674"/>
              <a:gd name="connsiteY2" fmla="*/ 390583 h 2097519"/>
              <a:gd name="connsiteX3" fmla="*/ 2931638 w 3336674"/>
              <a:gd name="connsiteY3" fmla="*/ 438208 h 2097519"/>
              <a:gd name="connsiteX4" fmla="*/ 3055463 w 3336674"/>
              <a:gd name="connsiteY4" fmla="*/ 904933 h 2097519"/>
              <a:gd name="connsiteX5" fmla="*/ 3274538 w 3336674"/>
              <a:gd name="connsiteY5" fmla="*/ 1533583 h 2097519"/>
              <a:gd name="connsiteX6" fmla="*/ 2531588 w 3336674"/>
              <a:gd name="connsiteY6" fmla="*/ 1800283 h 2097519"/>
              <a:gd name="connsiteX7" fmla="*/ 1674338 w 3336674"/>
              <a:gd name="connsiteY7" fmla="*/ 2095558 h 2097519"/>
              <a:gd name="connsiteX8" fmla="*/ 950438 w 3336674"/>
              <a:gd name="connsiteY8" fmla="*/ 1781233 h 2097519"/>
              <a:gd name="connsiteX9" fmla="*/ 55088 w 3336674"/>
              <a:gd name="connsiteY9" fmla="*/ 1581208 h 2097519"/>
              <a:gd name="connsiteX10" fmla="*/ 293213 w 3336674"/>
              <a:gd name="connsiteY10" fmla="*/ 895408 h 2097519"/>
              <a:gd name="connsiteX11" fmla="*/ 540863 w 3336674"/>
              <a:gd name="connsiteY11" fmla="*/ 447733 h 2097519"/>
              <a:gd name="connsiteX12" fmla="*/ 1045688 w 3336674"/>
              <a:gd name="connsiteY12" fmla="*/ 409633 h 2097519"/>
              <a:gd name="connsiteX0" fmla="*/ 1045688 w 3328412"/>
              <a:gd name="connsiteY0" fmla="*/ 409633 h 2097519"/>
              <a:gd name="connsiteX1" fmla="*/ 1655288 w 3328412"/>
              <a:gd name="connsiteY1" fmla="*/ 58 h 2097519"/>
              <a:gd name="connsiteX2" fmla="*/ 2236313 w 3328412"/>
              <a:gd name="connsiteY2" fmla="*/ 390583 h 2097519"/>
              <a:gd name="connsiteX3" fmla="*/ 2931638 w 3328412"/>
              <a:gd name="connsiteY3" fmla="*/ 438208 h 2097519"/>
              <a:gd name="connsiteX4" fmla="*/ 3055463 w 3328412"/>
              <a:gd name="connsiteY4" fmla="*/ 904933 h 2097519"/>
              <a:gd name="connsiteX5" fmla="*/ 3274538 w 3328412"/>
              <a:gd name="connsiteY5" fmla="*/ 1533583 h 2097519"/>
              <a:gd name="connsiteX6" fmla="*/ 2531588 w 3328412"/>
              <a:gd name="connsiteY6" fmla="*/ 1800283 h 2097519"/>
              <a:gd name="connsiteX7" fmla="*/ 1674338 w 3328412"/>
              <a:gd name="connsiteY7" fmla="*/ 2095558 h 2097519"/>
              <a:gd name="connsiteX8" fmla="*/ 950438 w 3328412"/>
              <a:gd name="connsiteY8" fmla="*/ 1781233 h 2097519"/>
              <a:gd name="connsiteX9" fmla="*/ 55088 w 3328412"/>
              <a:gd name="connsiteY9" fmla="*/ 1581208 h 2097519"/>
              <a:gd name="connsiteX10" fmla="*/ 293213 w 3328412"/>
              <a:gd name="connsiteY10" fmla="*/ 895408 h 2097519"/>
              <a:gd name="connsiteX11" fmla="*/ 540863 w 3328412"/>
              <a:gd name="connsiteY11" fmla="*/ 447733 h 2097519"/>
              <a:gd name="connsiteX12" fmla="*/ 1045688 w 3328412"/>
              <a:gd name="connsiteY12" fmla="*/ 409633 h 2097519"/>
              <a:gd name="connsiteX0" fmla="*/ 1045688 w 3347830"/>
              <a:gd name="connsiteY0" fmla="*/ 409633 h 2097519"/>
              <a:gd name="connsiteX1" fmla="*/ 1655288 w 3347830"/>
              <a:gd name="connsiteY1" fmla="*/ 58 h 2097519"/>
              <a:gd name="connsiteX2" fmla="*/ 2236313 w 3347830"/>
              <a:gd name="connsiteY2" fmla="*/ 390583 h 2097519"/>
              <a:gd name="connsiteX3" fmla="*/ 2931638 w 3347830"/>
              <a:gd name="connsiteY3" fmla="*/ 438208 h 2097519"/>
              <a:gd name="connsiteX4" fmla="*/ 3055463 w 3347830"/>
              <a:gd name="connsiteY4" fmla="*/ 904933 h 2097519"/>
              <a:gd name="connsiteX5" fmla="*/ 3303113 w 3347830"/>
              <a:gd name="connsiteY5" fmla="*/ 1552633 h 2097519"/>
              <a:gd name="connsiteX6" fmla="*/ 2531588 w 3347830"/>
              <a:gd name="connsiteY6" fmla="*/ 1800283 h 2097519"/>
              <a:gd name="connsiteX7" fmla="*/ 1674338 w 3347830"/>
              <a:gd name="connsiteY7" fmla="*/ 2095558 h 2097519"/>
              <a:gd name="connsiteX8" fmla="*/ 950438 w 3347830"/>
              <a:gd name="connsiteY8" fmla="*/ 1781233 h 2097519"/>
              <a:gd name="connsiteX9" fmla="*/ 55088 w 3347830"/>
              <a:gd name="connsiteY9" fmla="*/ 1581208 h 2097519"/>
              <a:gd name="connsiteX10" fmla="*/ 293213 w 3347830"/>
              <a:gd name="connsiteY10" fmla="*/ 895408 h 2097519"/>
              <a:gd name="connsiteX11" fmla="*/ 540863 w 3347830"/>
              <a:gd name="connsiteY11" fmla="*/ 447733 h 2097519"/>
              <a:gd name="connsiteX12" fmla="*/ 1045688 w 3347830"/>
              <a:gd name="connsiteY12" fmla="*/ 409633 h 2097519"/>
              <a:gd name="connsiteX0" fmla="*/ 1045688 w 3347830"/>
              <a:gd name="connsiteY0" fmla="*/ 409633 h 2134033"/>
              <a:gd name="connsiteX1" fmla="*/ 1655288 w 3347830"/>
              <a:gd name="connsiteY1" fmla="*/ 58 h 2134033"/>
              <a:gd name="connsiteX2" fmla="*/ 2236313 w 3347830"/>
              <a:gd name="connsiteY2" fmla="*/ 390583 h 2134033"/>
              <a:gd name="connsiteX3" fmla="*/ 2931638 w 3347830"/>
              <a:gd name="connsiteY3" fmla="*/ 438208 h 2134033"/>
              <a:gd name="connsiteX4" fmla="*/ 3055463 w 3347830"/>
              <a:gd name="connsiteY4" fmla="*/ 904933 h 2134033"/>
              <a:gd name="connsiteX5" fmla="*/ 3303113 w 3347830"/>
              <a:gd name="connsiteY5" fmla="*/ 1552633 h 2134033"/>
              <a:gd name="connsiteX6" fmla="*/ 2531588 w 3347830"/>
              <a:gd name="connsiteY6" fmla="*/ 1800283 h 2134033"/>
              <a:gd name="connsiteX7" fmla="*/ 1645763 w 3347830"/>
              <a:gd name="connsiteY7" fmla="*/ 2133658 h 2134033"/>
              <a:gd name="connsiteX8" fmla="*/ 950438 w 3347830"/>
              <a:gd name="connsiteY8" fmla="*/ 1781233 h 2134033"/>
              <a:gd name="connsiteX9" fmla="*/ 55088 w 3347830"/>
              <a:gd name="connsiteY9" fmla="*/ 1581208 h 2134033"/>
              <a:gd name="connsiteX10" fmla="*/ 293213 w 3347830"/>
              <a:gd name="connsiteY10" fmla="*/ 895408 h 2134033"/>
              <a:gd name="connsiteX11" fmla="*/ 540863 w 3347830"/>
              <a:gd name="connsiteY11" fmla="*/ 447733 h 2134033"/>
              <a:gd name="connsiteX12" fmla="*/ 1045688 w 3347830"/>
              <a:gd name="connsiteY12" fmla="*/ 409633 h 2134033"/>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11257 w 3313399"/>
              <a:gd name="connsiteY0" fmla="*/ 409633 h 2230156"/>
              <a:gd name="connsiteX1" fmla="*/ 1620857 w 3313399"/>
              <a:gd name="connsiteY1" fmla="*/ 58 h 2230156"/>
              <a:gd name="connsiteX2" fmla="*/ 2201882 w 3313399"/>
              <a:gd name="connsiteY2" fmla="*/ 390583 h 2230156"/>
              <a:gd name="connsiteX3" fmla="*/ 2897207 w 3313399"/>
              <a:gd name="connsiteY3" fmla="*/ 438208 h 2230156"/>
              <a:gd name="connsiteX4" fmla="*/ 3021032 w 3313399"/>
              <a:gd name="connsiteY4" fmla="*/ 904933 h 2230156"/>
              <a:gd name="connsiteX5" fmla="*/ 3268682 w 3313399"/>
              <a:gd name="connsiteY5" fmla="*/ 1552633 h 2230156"/>
              <a:gd name="connsiteX6" fmla="*/ 2497157 w 3313399"/>
              <a:gd name="connsiteY6" fmla="*/ 1800283 h 2230156"/>
              <a:gd name="connsiteX7" fmla="*/ 1611332 w 3313399"/>
              <a:gd name="connsiteY7" fmla="*/ 2230088 h 2230156"/>
              <a:gd name="connsiteX8" fmla="*/ 916007 w 3313399"/>
              <a:gd name="connsiteY8" fmla="*/ 1781233 h 2230156"/>
              <a:gd name="connsiteX9" fmla="*/ 68871 w 3313399"/>
              <a:gd name="connsiteY9" fmla="*/ 1637460 h 2230156"/>
              <a:gd name="connsiteX10" fmla="*/ 258782 w 3313399"/>
              <a:gd name="connsiteY10" fmla="*/ 895408 h 2230156"/>
              <a:gd name="connsiteX11" fmla="*/ 458218 w 3313399"/>
              <a:gd name="connsiteY11" fmla="*/ 431661 h 2230156"/>
              <a:gd name="connsiteX12" fmla="*/ 1011257 w 3313399"/>
              <a:gd name="connsiteY12" fmla="*/ 409633 h 2230156"/>
              <a:gd name="connsiteX0" fmla="*/ 769622 w 3071764"/>
              <a:gd name="connsiteY0" fmla="*/ 409633 h 2230156"/>
              <a:gd name="connsiteX1" fmla="*/ 1379222 w 3071764"/>
              <a:gd name="connsiteY1" fmla="*/ 58 h 2230156"/>
              <a:gd name="connsiteX2" fmla="*/ 1960247 w 3071764"/>
              <a:gd name="connsiteY2" fmla="*/ 390583 h 2230156"/>
              <a:gd name="connsiteX3" fmla="*/ 2655572 w 3071764"/>
              <a:gd name="connsiteY3" fmla="*/ 438208 h 2230156"/>
              <a:gd name="connsiteX4" fmla="*/ 2779397 w 3071764"/>
              <a:gd name="connsiteY4" fmla="*/ 904933 h 2230156"/>
              <a:gd name="connsiteX5" fmla="*/ 3027047 w 3071764"/>
              <a:gd name="connsiteY5" fmla="*/ 1552633 h 2230156"/>
              <a:gd name="connsiteX6" fmla="*/ 2255522 w 3071764"/>
              <a:gd name="connsiteY6" fmla="*/ 1800283 h 2230156"/>
              <a:gd name="connsiteX7" fmla="*/ 1369697 w 3071764"/>
              <a:gd name="connsiteY7" fmla="*/ 2230088 h 2230156"/>
              <a:gd name="connsiteX8" fmla="*/ 674372 w 3071764"/>
              <a:gd name="connsiteY8" fmla="*/ 1781233 h 2230156"/>
              <a:gd name="connsiteX9" fmla="*/ 17147 w 3071764"/>
              <a:gd name="connsiteY9" fmla="*/ 895408 h 2230156"/>
              <a:gd name="connsiteX10" fmla="*/ 216583 w 3071764"/>
              <a:gd name="connsiteY10" fmla="*/ 431661 h 2230156"/>
              <a:gd name="connsiteX11" fmla="*/ 769622 w 3071764"/>
              <a:gd name="connsiteY11" fmla="*/ 409633 h 2230156"/>
              <a:gd name="connsiteX0" fmla="*/ 791068 w 3093210"/>
              <a:gd name="connsiteY0" fmla="*/ 409633 h 2230156"/>
              <a:gd name="connsiteX1" fmla="*/ 1400668 w 3093210"/>
              <a:gd name="connsiteY1" fmla="*/ 58 h 2230156"/>
              <a:gd name="connsiteX2" fmla="*/ 1981693 w 3093210"/>
              <a:gd name="connsiteY2" fmla="*/ 390583 h 2230156"/>
              <a:gd name="connsiteX3" fmla="*/ 2677018 w 3093210"/>
              <a:gd name="connsiteY3" fmla="*/ 438208 h 2230156"/>
              <a:gd name="connsiteX4" fmla="*/ 2800843 w 3093210"/>
              <a:gd name="connsiteY4" fmla="*/ 904933 h 2230156"/>
              <a:gd name="connsiteX5" fmla="*/ 3048493 w 3093210"/>
              <a:gd name="connsiteY5" fmla="*/ 1552633 h 2230156"/>
              <a:gd name="connsiteX6" fmla="*/ 2276968 w 3093210"/>
              <a:gd name="connsiteY6" fmla="*/ 1800283 h 2230156"/>
              <a:gd name="connsiteX7" fmla="*/ 1391143 w 3093210"/>
              <a:gd name="connsiteY7" fmla="*/ 2230088 h 2230156"/>
              <a:gd name="connsiteX8" fmla="*/ 695818 w 3093210"/>
              <a:gd name="connsiteY8" fmla="*/ 1781233 h 2230156"/>
              <a:gd name="connsiteX9" fmla="*/ 38593 w 3093210"/>
              <a:gd name="connsiteY9" fmla="*/ 895408 h 2230156"/>
              <a:gd name="connsiteX10" fmla="*/ 238029 w 3093210"/>
              <a:gd name="connsiteY10" fmla="*/ 431661 h 2230156"/>
              <a:gd name="connsiteX11" fmla="*/ 791068 w 3093210"/>
              <a:gd name="connsiteY11" fmla="*/ 409633 h 2230156"/>
              <a:gd name="connsiteX0" fmla="*/ 869057 w 3171199"/>
              <a:gd name="connsiteY0" fmla="*/ 409633 h 2230156"/>
              <a:gd name="connsiteX1" fmla="*/ 1478657 w 3171199"/>
              <a:gd name="connsiteY1" fmla="*/ 58 h 2230156"/>
              <a:gd name="connsiteX2" fmla="*/ 2059682 w 3171199"/>
              <a:gd name="connsiteY2" fmla="*/ 390583 h 2230156"/>
              <a:gd name="connsiteX3" fmla="*/ 2755007 w 3171199"/>
              <a:gd name="connsiteY3" fmla="*/ 438208 h 2230156"/>
              <a:gd name="connsiteX4" fmla="*/ 2878832 w 3171199"/>
              <a:gd name="connsiteY4" fmla="*/ 904933 h 2230156"/>
              <a:gd name="connsiteX5" fmla="*/ 3126482 w 3171199"/>
              <a:gd name="connsiteY5" fmla="*/ 1552633 h 2230156"/>
              <a:gd name="connsiteX6" fmla="*/ 2354957 w 3171199"/>
              <a:gd name="connsiteY6" fmla="*/ 1800283 h 2230156"/>
              <a:gd name="connsiteX7" fmla="*/ 1469132 w 3171199"/>
              <a:gd name="connsiteY7" fmla="*/ 2230088 h 2230156"/>
              <a:gd name="connsiteX8" fmla="*/ 773807 w 3171199"/>
              <a:gd name="connsiteY8" fmla="*/ 1781233 h 2230156"/>
              <a:gd name="connsiteX9" fmla="*/ 116582 w 3171199"/>
              <a:gd name="connsiteY9" fmla="*/ 895408 h 2230156"/>
              <a:gd name="connsiteX10" fmla="*/ 316018 w 3171199"/>
              <a:gd name="connsiteY10" fmla="*/ 431661 h 2230156"/>
              <a:gd name="connsiteX11" fmla="*/ 869057 w 3171199"/>
              <a:gd name="connsiteY11" fmla="*/ 409633 h 2230156"/>
              <a:gd name="connsiteX0" fmla="*/ 811152 w 3113294"/>
              <a:gd name="connsiteY0" fmla="*/ 409633 h 2230156"/>
              <a:gd name="connsiteX1" fmla="*/ 1420752 w 3113294"/>
              <a:gd name="connsiteY1" fmla="*/ 58 h 2230156"/>
              <a:gd name="connsiteX2" fmla="*/ 2001777 w 3113294"/>
              <a:gd name="connsiteY2" fmla="*/ 390583 h 2230156"/>
              <a:gd name="connsiteX3" fmla="*/ 2697102 w 3113294"/>
              <a:gd name="connsiteY3" fmla="*/ 438208 h 2230156"/>
              <a:gd name="connsiteX4" fmla="*/ 2820927 w 3113294"/>
              <a:gd name="connsiteY4" fmla="*/ 904933 h 2230156"/>
              <a:gd name="connsiteX5" fmla="*/ 3068577 w 3113294"/>
              <a:gd name="connsiteY5" fmla="*/ 1552633 h 2230156"/>
              <a:gd name="connsiteX6" fmla="*/ 2297052 w 3113294"/>
              <a:gd name="connsiteY6" fmla="*/ 1800283 h 2230156"/>
              <a:gd name="connsiteX7" fmla="*/ 1411227 w 3113294"/>
              <a:gd name="connsiteY7" fmla="*/ 2230088 h 2230156"/>
              <a:gd name="connsiteX8" fmla="*/ 715902 w 3113294"/>
              <a:gd name="connsiteY8" fmla="*/ 1781233 h 2230156"/>
              <a:gd name="connsiteX9" fmla="*/ 155107 w 3113294"/>
              <a:gd name="connsiteY9" fmla="*/ 991837 h 2230156"/>
              <a:gd name="connsiteX10" fmla="*/ 258113 w 3113294"/>
              <a:gd name="connsiteY10" fmla="*/ 431661 h 2230156"/>
              <a:gd name="connsiteX11" fmla="*/ 811152 w 3113294"/>
              <a:gd name="connsiteY11"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307599 w 3162780"/>
              <a:gd name="connsiteY10" fmla="*/ 431661 h 2230156"/>
              <a:gd name="connsiteX11" fmla="*/ 860638 w 3162780"/>
              <a:gd name="connsiteY11"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860638 w 3162780"/>
              <a:gd name="connsiteY10"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860638 w 3162780"/>
              <a:gd name="connsiteY10"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860638 w 3162780"/>
              <a:gd name="connsiteY10" fmla="*/ 409633 h 2230156"/>
              <a:gd name="connsiteX0" fmla="*/ 860638 w 3162780"/>
              <a:gd name="connsiteY0" fmla="*/ 51386 h 1871909"/>
              <a:gd name="connsiteX1" fmla="*/ 2051263 w 3162780"/>
              <a:gd name="connsiteY1" fmla="*/ 32336 h 1871909"/>
              <a:gd name="connsiteX2" fmla="*/ 2746588 w 3162780"/>
              <a:gd name="connsiteY2" fmla="*/ 79961 h 1871909"/>
              <a:gd name="connsiteX3" fmla="*/ 2870413 w 3162780"/>
              <a:gd name="connsiteY3" fmla="*/ 546686 h 1871909"/>
              <a:gd name="connsiteX4" fmla="*/ 3118063 w 3162780"/>
              <a:gd name="connsiteY4" fmla="*/ 1194386 h 1871909"/>
              <a:gd name="connsiteX5" fmla="*/ 2346538 w 3162780"/>
              <a:gd name="connsiteY5" fmla="*/ 1442036 h 1871909"/>
              <a:gd name="connsiteX6" fmla="*/ 1460713 w 3162780"/>
              <a:gd name="connsiteY6" fmla="*/ 1871841 h 1871909"/>
              <a:gd name="connsiteX7" fmla="*/ 765388 w 3162780"/>
              <a:gd name="connsiteY7" fmla="*/ 1422986 h 1871909"/>
              <a:gd name="connsiteX8" fmla="*/ 204593 w 3162780"/>
              <a:gd name="connsiteY8" fmla="*/ 633590 h 1871909"/>
              <a:gd name="connsiteX9" fmla="*/ 860638 w 3162780"/>
              <a:gd name="connsiteY9" fmla="*/ 51386 h 1871909"/>
              <a:gd name="connsiteX0" fmla="*/ 860638 w 3162780"/>
              <a:gd name="connsiteY0" fmla="*/ 304223 h 2124746"/>
              <a:gd name="connsiteX1" fmla="*/ 2051263 w 3162780"/>
              <a:gd name="connsiteY1" fmla="*/ 285173 h 2124746"/>
              <a:gd name="connsiteX2" fmla="*/ 2746588 w 3162780"/>
              <a:gd name="connsiteY2" fmla="*/ 332798 h 2124746"/>
              <a:gd name="connsiteX3" fmla="*/ 2870413 w 3162780"/>
              <a:gd name="connsiteY3" fmla="*/ 799523 h 2124746"/>
              <a:gd name="connsiteX4" fmla="*/ 3118063 w 3162780"/>
              <a:gd name="connsiteY4" fmla="*/ 1447223 h 2124746"/>
              <a:gd name="connsiteX5" fmla="*/ 2346538 w 3162780"/>
              <a:gd name="connsiteY5" fmla="*/ 1694873 h 2124746"/>
              <a:gd name="connsiteX6" fmla="*/ 1460713 w 3162780"/>
              <a:gd name="connsiteY6" fmla="*/ 2124678 h 2124746"/>
              <a:gd name="connsiteX7" fmla="*/ 765388 w 3162780"/>
              <a:gd name="connsiteY7" fmla="*/ 1675823 h 2124746"/>
              <a:gd name="connsiteX8" fmla="*/ 204593 w 3162780"/>
              <a:gd name="connsiteY8" fmla="*/ 886427 h 2124746"/>
              <a:gd name="connsiteX9" fmla="*/ 860638 w 3162780"/>
              <a:gd name="connsiteY9" fmla="*/ 304223 h 2124746"/>
              <a:gd name="connsiteX0" fmla="*/ 860638 w 3162780"/>
              <a:gd name="connsiteY0" fmla="*/ 417859 h 2238382"/>
              <a:gd name="connsiteX1" fmla="*/ 2051263 w 3162780"/>
              <a:gd name="connsiteY1" fmla="*/ 398809 h 2238382"/>
              <a:gd name="connsiteX2" fmla="*/ 2746588 w 3162780"/>
              <a:gd name="connsiteY2" fmla="*/ 446434 h 2238382"/>
              <a:gd name="connsiteX3" fmla="*/ 2870413 w 3162780"/>
              <a:gd name="connsiteY3" fmla="*/ 913159 h 2238382"/>
              <a:gd name="connsiteX4" fmla="*/ 3118063 w 3162780"/>
              <a:gd name="connsiteY4" fmla="*/ 1560859 h 2238382"/>
              <a:gd name="connsiteX5" fmla="*/ 2346538 w 3162780"/>
              <a:gd name="connsiteY5" fmla="*/ 1808509 h 2238382"/>
              <a:gd name="connsiteX6" fmla="*/ 1460713 w 3162780"/>
              <a:gd name="connsiteY6" fmla="*/ 2238314 h 2238382"/>
              <a:gd name="connsiteX7" fmla="*/ 765388 w 3162780"/>
              <a:gd name="connsiteY7" fmla="*/ 1789459 h 2238382"/>
              <a:gd name="connsiteX8" fmla="*/ 204593 w 3162780"/>
              <a:gd name="connsiteY8" fmla="*/ 1000063 h 2238382"/>
              <a:gd name="connsiteX9" fmla="*/ 860638 w 3162780"/>
              <a:gd name="connsiteY9" fmla="*/ 417859 h 2238382"/>
              <a:gd name="connsiteX0" fmla="*/ 860638 w 3135839"/>
              <a:gd name="connsiteY0" fmla="*/ 417859 h 2238382"/>
              <a:gd name="connsiteX1" fmla="*/ 2051263 w 3135839"/>
              <a:gd name="connsiteY1" fmla="*/ 398809 h 2238382"/>
              <a:gd name="connsiteX2" fmla="*/ 2870413 w 3135839"/>
              <a:gd name="connsiteY2" fmla="*/ 913159 h 2238382"/>
              <a:gd name="connsiteX3" fmla="*/ 3118063 w 3135839"/>
              <a:gd name="connsiteY3" fmla="*/ 1560859 h 2238382"/>
              <a:gd name="connsiteX4" fmla="*/ 2346538 w 3135839"/>
              <a:gd name="connsiteY4" fmla="*/ 1808509 h 2238382"/>
              <a:gd name="connsiteX5" fmla="*/ 1460713 w 3135839"/>
              <a:gd name="connsiteY5" fmla="*/ 2238314 h 2238382"/>
              <a:gd name="connsiteX6" fmla="*/ 765388 w 3135839"/>
              <a:gd name="connsiteY6" fmla="*/ 1789459 h 2238382"/>
              <a:gd name="connsiteX7" fmla="*/ 204593 w 3135839"/>
              <a:gd name="connsiteY7" fmla="*/ 1000063 h 2238382"/>
              <a:gd name="connsiteX8" fmla="*/ 860638 w 3135839"/>
              <a:gd name="connsiteY8" fmla="*/ 417859 h 2238382"/>
              <a:gd name="connsiteX0" fmla="*/ 860638 w 3135837"/>
              <a:gd name="connsiteY0" fmla="*/ 417859 h 2238382"/>
              <a:gd name="connsiteX1" fmla="*/ 2051263 w 3135837"/>
              <a:gd name="connsiteY1" fmla="*/ 398809 h 2238382"/>
              <a:gd name="connsiteX2" fmla="*/ 2870413 w 3135837"/>
              <a:gd name="connsiteY2" fmla="*/ 913159 h 2238382"/>
              <a:gd name="connsiteX3" fmla="*/ 3118063 w 3135837"/>
              <a:gd name="connsiteY3" fmla="*/ 1560859 h 2238382"/>
              <a:gd name="connsiteX4" fmla="*/ 2346538 w 3135837"/>
              <a:gd name="connsiteY4" fmla="*/ 1808509 h 2238382"/>
              <a:gd name="connsiteX5" fmla="*/ 1460713 w 3135837"/>
              <a:gd name="connsiteY5" fmla="*/ 2238314 h 2238382"/>
              <a:gd name="connsiteX6" fmla="*/ 765388 w 3135837"/>
              <a:gd name="connsiteY6" fmla="*/ 1789459 h 2238382"/>
              <a:gd name="connsiteX7" fmla="*/ 204593 w 3135837"/>
              <a:gd name="connsiteY7" fmla="*/ 1000063 h 2238382"/>
              <a:gd name="connsiteX8" fmla="*/ 860638 w 3135837"/>
              <a:gd name="connsiteY8" fmla="*/ 417859 h 2238382"/>
              <a:gd name="connsiteX0" fmla="*/ 860638 w 3135839"/>
              <a:gd name="connsiteY0" fmla="*/ 417859 h 2238382"/>
              <a:gd name="connsiteX1" fmla="*/ 2051263 w 3135839"/>
              <a:gd name="connsiteY1" fmla="*/ 398809 h 2238382"/>
              <a:gd name="connsiteX2" fmla="*/ 2870413 w 3135839"/>
              <a:gd name="connsiteY2" fmla="*/ 913159 h 2238382"/>
              <a:gd name="connsiteX3" fmla="*/ 3118063 w 3135839"/>
              <a:gd name="connsiteY3" fmla="*/ 1560859 h 2238382"/>
              <a:gd name="connsiteX4" fmla="*/ 2346538 w 3135839"/>
              <a:gd name="connsiteY4" fmla="*/ 1808509 h 2238382"/>
              <a:gd name="connsiteX5" fmla="*/ 1460713 w 3135839"/>
              <a:gd name="connsiteY5" fmla="*/ 2238314 h 2238382"/>
              <a:gd name="connsiteX6" fmla="*/ 765388 w 3135839"/>
              <a:gd name="connsiteY6" fmla="*/ 1789459 h 2238382"/>
              <a:gd name="connsiteX7" fmla="*/ 204593 w 3135839"/>
              <a:gd name="connsiteY7" fmla="*/ 1000063 h 2238382"/>
              <a:gd name="connsiteX8" fmla="*/ 860638 w 3135839"/>
              <a:gd name="connsiteY8" fmla="*/ 417859 h 2238382"/>
              <a:gd name="connsiteX0" fmla="*/ 860638 w 2885782"/>
              <a:gd name="connsiteY0" fmla="*/ 417859 h 2238348"/>
              <a:gd name="connsiteX1" fmla="*/ 2051263 w 2885782"/>
              <a:gd name="connsiteY1" fmla="*/ 398809 h 2238348"/>
              <a:gd name="connsiteX2" fmla="*/ 2870413 w 2885782"/>
              <a:gd name="connsiteY2" fmla="*/ 913159 h 2238348"/>
              <a:gd name="connsiteX3" fmla="*/ 2346538 w 2885782"/>
              <a:gd name="connsiteY3" fmla="*/ 1808509 h 2238348"/>
              <a:gd name="connsiteX4" fmla="*/ 1460713 w 2885782"/>
              <a:gd name="connsiteY4" fmla="*/ 2238314 h 2238348"/>
              <a:gd name="connsiteX5" fmla="*/ 765388 w 2885782"/>
              <a:gd name="connsiteY5" fmla="*/ 1789459 h 2238348"/>
              <a:gd name="connsiteX6" fmla="*/ 204593 w 2885782"/>
              <a:gd name="connsiteY6" fmla="*/ 1000063 h 2238348"/>
              <a:gd name="connsiteX7" fmla="*/ 860638 w 2885782"/>
              <a:gd name="connsiteY7" fmla="*/ 417859 h 2238348"/>
              <a:gd name="connsiteX0" fmla="*/ 860638 w 3223707"/>
              <a:gd name="connsiteY0" fmla="*/ 417859 h 2238350"/>
              <a:gd name="connsiteX1" fmla="*/ 2051263 w 3223707"/>
              <a:gd name="connsiteY1" fmla="*/ 398809 h 2238350"/>
              <a:gd name="connsiteX2" fmla="*/ 2870413 w 3223707"/>
              <a:gd name="connsiteY2" fmla="*/ 913159 h 2238350"/>
              <a:gd name="connsiteX3" fmla="*/ 2346538 w 3223707"/>
              <a:gd name="connsiteY3" fmla="*/ 1808509 h 2238350"/>
              <a:gd name="connsiteX4" fmla="*/ 1460713 w 3223707"/>
              <a:gd name="connsiteY4" fmla="*/ 2238314 h 2238350"/>
              <a:gd name="connsiteX5" fmla="*/ 765388 w 3223707"/>
              <a:gd name="connsiteY5" fmla="*/ 1789459 h 2238350"/>
              <a:gd name="connsiteX6" fmla="*/ 204593 w 3223707"/>
              <a:gd name="connsiteY6" fmla="*/ 1000063 h 2238350"/>
              <a:gd name="connsiteX7" fmla="*/ 860638 w 3223707"/>
              <a:gd name="connsiteY7" fmla="*/ 417859 h 2238350"/>
              <a:gd name="connsiteX0" fmla="*/ 860638 w 2885783"/>
              <a:gd name="connsiteY0" fmla="*/ 417859 h 2238335"/>
              <a:gd name="connsiteX1" fmla="*/ 2051263 w 2885783"/>
              <a:gd name="connsiteY1" fmla="*/ 398809 h 2238335"/>
              <a:gd name="connsiteX2" fmla="*/ 2870413 w 2885783"/>
              <a:gd name="connsiteY2" fmla="*/ 913159 h 2238335"/>
              <a:gd name="connsiteX3" fmla="*/ 2348481 w 2885783"/>
              <a:gd name="connsiteY3" fmla="*/ 1817422 h 2238335"/>
              <a:gd name="connsiteX4" fmla="*/ 2346538 w 2885783"/>
              <a:gd name="connsiteY4" fmla="*/ 1808509 h 2238335"/>
              <a:gd name="connsiteX5" fmla="*/ 1460713 w 2885783"/>
              <a:gd name="connsiteY5" fmla="*/ 2238314 h 2238335"/>
              <a:gd name="connsiteX6" fmla="*/ 765388 w 2885783"/>
              <a:gd name="connsiteY6" fmla="*/ 1789459 h 2238335"/>
              <a:gd name="connsiteX7" fmla="*/ 204593 w 2885783"/>
              <a:gd name="connsiteY7" fmla="*/ 1000063 h 2238335"/>
              <a:gd name="connsiteX8" fmla="*/ 860638 w 2885783"/>
              <a:gd name="connsiteY8" fmla="*/ 417859 h 2238335"/>
              <a:gd name="connsiteX0" fmla="*/ 860638 w 3051061"/>
              <a:gd name="connsiteY0" fmla="*/ 417859 h 2238333"/>
              <a:gd name="connsiteX1" fmla="*/ 2051263 w 3051061"/>
              <a:gd name="connsiteY1" fmla="*/ 398809 h 2238333"/>
              <a:gd name="connsiteX2" fmla="*/ 2870413 w 3051061"/>
              <a:gd name="connsiteY2" fmla="*/ 913159 h 2238333"/>
              <a:gd name="connsiteX3" fmla="*/ 2348481 w 3051061"/>
              <a:gd name="connsiteY3" fmla="*/ 1817422 h 2238333"/>
              <a:gd name="connsiteX4" fmla="*/ 2346538 w 3051061"/>
              <a:gd name="connsiteY4" fmla="*/ 1808509 h 2238333"/>
              <a:gd name="connsiteX5" fmla="*/ 1460713 w 3051061"/>
              <a:gd name="connsiteY5" fmla="*/ 2238314 h 2238333"/>
              <a:gd name="connsiteX6" fmla="*/ 765388 w 3051061"/>
              <a:gd name="connsiteY6" fmla="*/ 1789459 h 2238333"/>
              <a:gd name="connsiteX7" fmla="*/ 204593 w 3051061"/>
              <a:gd name="connsiteY7" fmla="*/ 1000063 h 2238333"/>
              <a:gd name="connsiteX8" fmla="*/ 860638 w 3051061"/>
              <a:gd name="connsiteY8" fmla="*/ 417859 h 2238333"/>
              <a:gd name="connsiteX0" fmla="*/ 860638 w 3147768"/>
              <a:gd name="connsiteY0" fmla="*/ 417859 h 2238335"/>
              <a:gd name="connsiteX1" fmla="*/ 2051263 w 3147768"/>
              <a:gd name="connsiteY1" fmla="*/ 398809 h 2238335"/>
              <a:gd name="connsiteX2" fmla="*/ 2870413 w 3147768"/>
              <a:gd name="connsiteY2" fmla="*/ 913159 h 2238335"/>
              <a:gd name="connsiteX3" fmla="*/ 2348481 w 3147768"/>
              <a:gd name="connsiteY3" fmla="*/ 1817422 h 2238335"/>
              <a:gd name="connsiteX4" fmla="*/ 2346538 w 3147768"/>
              <a:gd name="connsiteY4" fmla="*/ 1808509 h 2238335"/>
              <a:gd name="connsiteX5" fmla="*/ 1460713 w 3147768"/>
              <a:gd name="connsiteY5" fmla="*/ 2238314 h 2238335"/>
              <a:gd name="connsiteX6" fmla="*/ 765388 w 3147768"/>
              <a:gd name="connsiteY6" fmla="*/ 1789459 h 2238335"/>
              <a:gd name="connsiteX7" fmla="*/ 204593 w 3147768"/>
              <a:gd name="connsiteY7" fmla="*/ 1000063 h 2238335"/>
              <a:gd name="connsiteX8" fmla="*/ 860638 w 3147768"/>
              <a:gd name="connsiteY8" fmla="*/ 417859 h 2238335"/>
              <a:gd name="connsiteX0" fmla="*/ 860638 w 3147768"/>
              <a:gd name="connsiteY0" fmla="*/ 417859 h 1882497"/>
              <a:gd name="connsiteX1" fmla="*/ 2051263 w 3147768"/>
              <a:gd name="connsiteY1" fmla="*/ 398809 h 1882497"/>
              <a:gd name="connsiteX2" fmla="*/ 2870413 w 3147768"/>
              <a:gd name="connsiteY2" fmla="*/ 913159 h 1882497"/>
              <a:gd name="connsiteX3" fmla="*/ 2348481 w 3147768"/>
              <a:gd name="connsiteY3" fmla="*/ 1817422 h 1882497"/>
              <a:gd name="connsiteX4" fmla="*/ 2346538 w 3147768"/>
              <a:gd name="connsiteY4" fmla="*/ 1808509 h 1882497"/>
              <a:gd name="connsiteX5" fmla="*/ 765388 w 3147768"/>
              <a:gd name="connsiteY5" fmla="*/ 1789459 h 1882497"/>
              <a:gd name="connsiteX6" fmla="*/ 204593 w 3147768"/>
              <a:gd name="connsiteY6" fmla="*/ 1000063 h 1882497"/>
              <a:gd name="connsiteX7" fmla="*/ 860638 w 3147768"/>
              <a:gd name="connsiteY7" fmla="*/ 417859 h 1882497"/>
              <a:gd name="connsiteX0" fmla="*/ 860638 w 3147768"/>
              <a:gd name="connsiteY0" fmla="*/ 417859 h 2164947"/>
              <a:gd name="connsiteX1" fmla="*/ 2051263 w 3147768"/>
              <a:gd name="connsiteY1" fmla="*/ 398809 h 2164947"/>
              <a:gd name="connsiteX2" fmla="*/ 2870413 w 3147768"/>
              <a:gd name="connsiteY2" fmla="*/ 913159 h 2164947"/>
              <a:gd name="connsiteX3" fmla="*/ 2348481 w 3147768"/>
              <a:gd name="connsiteY3" fmla="*/ 1817422 h 2164947"/>
              <a:gd name="connsiteX4" fmla="*/ 2346538 w 3147768"/>
              <a:gd name="connsiteY4" fmla="*/ 1808509 h 2164947"/>
              <a:gd name="connsiteX5" fmla="*/ 765388 w 3147768"/>
              <a:gd name="connsiteY5" fmla="*/ 1789459 h 2164947"/>
              <a:gd name="connsiteX6" fmla="*/ 204593 w 3147768"/>
              <a:gd name="connsiteY6" fmla="*/ 1000063 h 2164947"/>
              <a:gd name="connsiteX7" fmla="*/ 860638 w 3147768"/>
              <a:gd name="connsiteY7" fmla="*/ 417859 h 2164947"/>
              <a:gd name="connsiteX0" fmla="*/ 860638 w 3147768"/>
              <a:gd name="connsiteY0" fmla="*/ 417859 h 2288430"/>
              <a:gd name="connsiteX1" fmla="*/ 2051263 w 3147768"/>
              <a:gd name="connsiteY1" fmla="*/ 398809 h 2288430"/>
              <a:gd name="connsiteX2" fmla="*/ 2870413 w 3147768"/>
              <a:gd name="connsiteY2" fmla="*/ 913159 h 2288430"/>
              <a:gd name="connsiteX3" fmla="*/ 2348481 w 3147768"/>
              <a:gd name="connsiteY3" fmla="*/ 1817422 h 2288430"/>
              <a:gd name="connsiteX4" fmla="*/ 2346538 w 3147768"/>
              <a:gd name="connsiteY4" fmla="*/ 1808509 h 2288430"/>
              <a:gd name="connsiteX5" fmla="*/ 765388 w 3147768"/>
              <a:gd name="connsiteY5" fmla="*/ 1789459 h 2288430"/>
              <a:gd name="connsiteX6" fmla="*/ 204593 w 3147768"/>
              <a:gd name="connsiteY6" fmla="*/ 1000063 h 2288430"/>
              <a:gd name="connsiteX7" fmla="*/ 860638 w 3147768"/>
              <a:gd name="connsiteY7" fmla="*/ 417859 h 2288430"/>
              <a:gd name="connsiteX0" fmla="*/ 860638 w 3147768"/>
              <a:gd name="connsiteY0" fmla="*/ 417859 h 2288430"/>
              <a:gd name="connsiteX1" fmla="*/ 2051263 w 3147768"/>
              <a:gd name="connsiteY1" fmla="*/ 398809 h 2288430"/>
              <a:gd name="connsiteX2" fmla="*/ 2870413 w 3147768"/>
              <a:gd name="connsiteY2" fmla="*/ 913159 h 2288430"/>
              <a:gd name="connsiteX3" fmla="*/ 2348481 w 3147768"/>
              <a:gd name="connsiteY3" fmla="*/ 1817422 h 2288430"/>
              <a:gd name="connsiteX4" fmla="*/ 2346538 w 3147768"/>
              <a:gd name="connsiteY4" fmla="*/ 1808509 h 2288430"/>
              <a:gd name="connsiteX5" fmla="*/ 765388 w 3147768"/>
              <a:gd name="connsiteY5" fmla="*/ 1789459 h 2288430"/>
              <a:gd name="connsiteX6" fmla="*/ 204593 w 3147768"/>
              <a:gd name="connsiteY6" fmla="*/ 1000063 h 2288430"/>
              <a:gd name="connsiteX7" fmla="*/ 860638 w 3147768"/>
              <a:gd name="connsiteY7" fmla="*/ 417859 h 2288430"/>
              <a:gd name="connsiteX0" fmla="*/ 860638 w 3147768"/>
              <a:gd name="connsiteY0" fmla="*/ 417859 h 2696561"/>
              <a:gd name="connsiteX1" fmla="*/ 2051263 w 3147768"/>
              <a:gd name="connsiteY1" fmla="*/ 398809 h 2696561"/>
              <a:gd name="connsiteX2" fmla="*/ 2870413 w 3147768"/>
              <a:gd name="connsiteY2" fmla="*/ 913159 h 2696561"/>
              <a:gd name="connsiteX3" fmla="*/ 2348481 w 3147768"/>
              <a:gd name="connsiteY3" fmla="*/ 1817422 h 2696561"/>
              <a:gd name="connsiteX4" fmla="*/ 2330466 w 3147768"/>
              <a:gd name="connsiteY4" fmla="*/ 2395126 h 2696561"/>
              <a:gd name="connsiteX5" fmla="*/ 765388 w 3147768"/>
              <a:gd name="connsiteY5" fmla="*/ 1789459 h 2696561"/>
              <a:gd name="connsiteX6" fmla="*/ 204593 w 3147768"/>
              <a:gd name="connsiteY6" fmla="*/ 1000063 h 2696561"/>
              <a:gd name="connsiteX7" fmla="*/ 860638 w 3147768"/>
              <a:gd name="connsiteY7" fmla="*/ 417859 h 2696561"/>
              <a:gd name="connsiteX0" fmla="*/ 860638 w 2885784"/>
              <a:gd name="connsiteY0" fmla="*/ 417859 h 2696561"/>
              <a:gd name="connsiteX1" fmla="*/ 2051263 w 2885784"/>
              <a:gd name="connsiteY1" fmla="*/ 398809 h 2696561"/>
              <a:gd name="connsiteX2" fmla="*/ 2870413 w 2885784"/>
              <a:gd name="connsiteY2" fmla="*/ 913159 h 2696561"/>
              <a:gd name="connsiteX3" fmla="*/ 2330466 w 2885784"/>
              <a:gd name="connsiteY3" fmla="*/ 2395126 h 2696561"/>
              <a:gd name="connsiteX4" fmla="*/ 765388 w 2885784"/>
              <a:gd name="connsiteY4" fmla="*/ 1789459 h 2696561"/>
              <a:gd name="connsiteX5" fmla="*/ 204593 w 2885784"/>
              <a:gd name="connsiteY5" fmla="*/ 1000063 h 2696561"/>
              <a:gd name="connsiteX6" fmla="*/ 860638 w 2885784"/>
              <a:gd name="connsiteY6" fmla="*/ 417859 h 2696561"/>
              <a:gd name="connsiteX0" fmla="*/ 860638 w 2885782"/>
              <a:gd name="connsiteY0" fmla="*/ 417859 h 2311553"/>
              <a:gd name="connsiteX1" fmla="*/ 2051263 w 2885782"/>
              <a:gd name="connsiteY1" fmla="*/ 398809 h 2311553"/>
              <a:gd name="connsiteX2" fmla="*/ 2870413 w 2885782"/>
              <a:gd name="connsiteY2" fmla="*/ 913159 h 2311553"/>
              <a:gd name="connsiteX3" fmla="*/ 2426897 w 2885782"/>
              <a:gd name="connsiteY3" fmla="*/ 1848688 h 2311553"/>
              <a:gd name="connsiteX4" fmla="*/ 765388 w 2885782"/>
              <a:gd name="connsiteY4" fmla="*/ 1789459 h 2311553"/>
              <a:gd name="connsiteX5" fmla="*/ 204593 w 2885782"/>
              <a:gd name="connsiteY5" fmla="*/ 1000063 h 2311553"/>
              <a:gd name="connsiteX6" fmla="*/ 860638 w 2885782"/>
              <a:gd name="connsiteY6" fmla="*/ 417859 h 2311553"/>
              <a:gd name="connsiteX0" fmla="*/ 860638 w 3158489"/>
              <a:gd name="connsiteY0" fmla="*/ 417859 h 2311553"/>
              <a:gd name="connsiteX1" fmla="*/ 2051263 w 3158489"/>
              <a:gd name="connsiteY1" fmla="*/ 398809 h 2311553"/>
              <a:gd name="connsiteX2" fmla="*/ 2870413 w 3158489"/>
              <a:gd name="connsiteY2" fmla="*/ 913159 h 2311553"/>
              <a:gd name="connsiteX3" fmla="*/ 2426897 w 3158489"/>
              <a:gd name="connsiteY3" fmla="*/ 1848688 h 2311553"/>
              <a:gd name="connsiteX4" fmla="*/ 765388 w 3158489"/>
              <a:gd name="connsiteY4" fmla="*/ 1789459 h 2311553"/>
              <a:gd name="connsiteX5" fmla="*/ 204593 w 3158489"/>
              <a:gd name="connsiteY5" fmla="*/ 1000063 h 2311553"/>
              <a:gd name="connsiteX6" fmla="*/ 860638 w 3158489"/>
              <a:gd name="connsiteY6" fmla="*/ 417859 h 2311553"/>
              <a:gd name="connsiteX0" fmla="*/ 860638 w 3341225"/>
              <a:gd name="connsiteY0" fmla="*/ 417859 h 2311553"/>
              <a:gd name="connsiteX1" fmla="*/ 2051263 w 3341225"/>
              <a:gd name="connsiteY1" fmla="*/ 398809 h 2311553"/>
              <a:gd name="connsiteX2" fmla="*/ 2870413 w 3341225"/>
              <a:gd name="connsiteY2" fmla="*/ 913159 h 2311553"/>
              <a:gd name="connsiteX3" fmla="*/ 2426897 w 3341225"/>
              <a:gd name="connsiteY3" fmla="*/ 1848688 h 2311553"/>
              <a:gd name="connsiteX4" fmla="*/ 765388 w 3341225"/>
              <a:gd name="connsiteY4" fmla="*/ 1789459 h 2311553"/>
              <a:gd name="connsiteX5" fmla="*/ 204593 w 3341225"/>
              <a:gd name="connsiteY5" fmla="*/ 1000063 h 2311553"/>
              <a:gd name="connsiteX6" fmla="*/ 860638 w 3341225"/>
              <a:gd name="connsiteY6" fmla="*/ 417859 h 2311553"/>
              <a:gd name="connsiteX0" fmla="*/ 860638 w 3256044"/>
              <a:gd name="connsiteY0" fmla="*/ 417859 h 2311553"/>
              <a:gd name="connsiteX1" fmla="*/ 2051263 w 3256044"/>
              <a:gd name="connsiteY1" fmla="*/ 398809 h 2311553"/>
              <a:gd name="connsiteX2" fmla="*/ 2870413 w 3256044"/>
              <a:gd name="connsiteY2" fmla="*/ 913159 h 2311553"/>
              <a:gd name="connsiteX3" fmla="*/ 2426897 w 3256044"/>
              <a:gd name="connsiteY3" fmla="*/ 1848688 h 2311553"/>
              <a:gd name="connsiteX4" fmla="*/ 765388 w 3256044"/>
              <a:gd name="connsiteY4" fmla="*/ 1789459 h 2311553"/>
              <a:gd name="connsiteX5" fmla="*/ 204593 w 3256044"/>
              <a:gd name="connsiteY5" fmla="*/ 1000063 h 2311553"/>
              <a:gd name="connsiteX6" fmla="*/ 860638 w 3256044"/>
              <a:gd name="connsiteY6" fmla="*/ 417859 h 2311553"/>
              <a:gd name="connsiteX0" fmla="*/ 860638 w 3150506"/>
              <a:gd name="connsiteY0" fmla="*/ 417859 h 2311553"/>
              <a:gd name="connsiteX1" fmla="*/ 2051263 w 3150506"/>
              <a:gd name="connsiteY1" fmla="*/ 398809 h 2311553"/>
              <a:gd name="connsiteX2" fmla="*/ 2870413 w 3150506"/>
              <a:gd name="connsiteY2" fmla="*/ 913159 h 2311553"/>
              <a:gd name="connsiteX3" fmla="*/ 2426897 w 3150506"/>
              <a:gd name="connsiteY3" fmla="*/ 1848688 h 2311553"/>
              <a:gd name="connsiteX4" fmla="*/ 765388 w 3150506"/>
              <a:gd name="connsiteY4" fmla="*/ 1789459 h 2311553"/>
              <a:gd name="connsiteX5" fmla="*/ 204593 w 3150506"/>
              <a:gd name="connsiteY5" fmla="*/ 1000063 h 2311553"/>
              <a:gd name="connsiteX6" fmla="*/ 860638 w 3150506"/>
              <a:gd name="connsiteY6" fmla="*/ 417859 h 2311553"/>
              <a:gd name="connsiteX0" fmla="*/ 860638 w 3150506"/>
              <a:gd name="connsiteY0" fmla="*/ 417859 h 2311553"/>
              <a:gd name="connsiteX1" fmla="*/ 2051263 w 3150506"/>
              <a:gd name="connsiteY1" fmla="*/ 398809 h 2311553"/>
              <a:gd name="connsiteX2" fmla="*/ 2870413 w 3150506"/>
              <a:gd name="connsiteY2" fmla="*/ 913159 h 2311553"/>
              <a:gd name="connsiteX3" fmla="*/ 2426897 w 3150506"/>
              <a:gd name="connsiteY3" fmla="*/ 1848688 h 2311553"/>
              <a:gd name="connsiteX4" fmla="*/ 765388 w 3150506"/>
              <a:gd name="connsiteY4" fmla="*/ 1789459 h 2311553"/>
              <a:gd name="connsiteX5" fmla="*/ 204593 w 3150506"/>
              <a:gd name="connsiteY5" fmla="*/ 1000063 h 2311553"/>
              <a:gd name="connsiteX6" fmla="*/ 860638 w 3150506"/>
              <a:gd name="connsiteY6" fmla="*/ 417859 h 2311553"/>
              <a:gd name="connsiteX0" fmla="*/ 806188 w 3096056"/>
              <a:gd name="connsiteY0" fmla="*/ 417859 h 2311553"/>
              <a:gd name="connsiteX1" fmla="*/ 1996813 w 3096056"/>
              <a:gd name="connsiteY1" fmla="*/ 398809 h 2311553"/>
              <a:gd name="connsiteX2" fmla="*/ 2815963 w 3096056"/>
              <a:gd name="connsiteY2" fmla="*/ 913159 h 2311553"/>
              <a:gd name="connsiteX3" fmla="*/ 2372447 w 3096056"/>
              <a:gd name="connsiteY3" fmla="*/ 1848688 h 2311553"/>
              <a:gd name="connsiteX4" fmla="*/ 710938 w 3096056"/>
              <a:gd name="connsiteY4" fmla="*/ 1789459 h 2311553"/>
              <a:gd name="connsiteX5" fmla="*/ 246574 w 3096056"/>
              <a:gd name="connsiteY5" fmla="*/ 983992 h 2311553"/>
              <a:gd name="connsiteX6" fmla="*/ 806188 w 3096056"/>
              <a:gd name="connsiteY6" fmla="*/ 417859 h 2311553"/>
              <a:gd name="connsiteX0" fmla="*/ 806188 w 3096056"/>
              <a:gd name="connsiteY0" fmla="*/ 417859 h 2311553"/>
              <a:gd name="connsiteX1" fmla="*/ 1996813 w 3096056"/>
              <a:gd name="connsiteY1" fmla="*/ 398809 h 2311553"/>
              <a:gd name="connsiteX2" fmla="*/ 2815963 w 3096056"/>
              <a:gd name="connsiteY2" fmla="*/ 913159 h 2311553"/>
              <a:gd name="connsiteX3" fmla="*/ 2372447 w 3096056"/>
              <a:gd name="connsiteY3" fmla="*/ 1848688 h 2311553"/>
              <a:gd name="connsiteX4" fmla="*/ 710938 w 3096056"/>
              <a:gd name="connsiteY4" fmla="*/ 1789459 h 2311553"/>
              <a:gd name="connsiteX5" fmla="*/ 246574 w 3096056"/>
              <a:gd name="connsiteY5" fmla="*/ 983992 h 2311553"/>
              <a:gd name="connsiteX6" fmla="*/ 806188 w 3096056"/>
              <a:gd name="connsiteY6" fmla="*/ 417859 h 2311553"/>
              <a:gd name="connsiteX0" fmla="*/ 860695 w 3150563"/>
              <a:gd name="connsiteY0" fmla="*/ 417859 h 2311553"/>
              <a:gd name="connsiteX1" fmla="*/ 2051320 w 3150563"/>
              <a:gd name="connsiteY1" fmla="*/ 398809 h 2311553"/>
              <a:gd name="connsiteX2" fmla="*/ 2870470 w 3150563"/>
              <a:gd name="connsiteY2" fmla="*/ 913159 h 2311553"/>
              <a:gd name="connsiteX3" fmla="*/ 2426954 w 3150563"/>
              <a:gd name="connsiteY3" fmla="*/ 1848688 h 2311553"/>
              <a:gd name="connsiteX4" fmla="*/ 765445 w 3150563"/>
              <a:gd name="connsiteY4" fmla="*/ 1789459 h 2311553"/>
              <a:gd name="connsiteX5" fmla="*/ 301081 w 3150563"/>
              <a:gd name="connsiteY5" fmla="*/ 983992 h 2311553"/>
              <a:gd name="connsiteX6" fmla="*/ 860695 w 3150563"/>
              <a:gd name="connsiteY6" fmla="*/ 417859 h 2311553"/>
              <a:gd name="connsiteX0" fmla="*/ 860695 w 3150563"/>
              <a:gd name="connsiteY0" fmla="*/ 417859 h 2311553"/>
              <a:gd name="connsiteX1" fmla="*/ 2051320 w 3150563"/>
              <a:gd name="connsiteY1" fmla="*/ 398809 h 2311553"/>
              <a:gd name="connsiteX2" fmla="*/ 2870470 w 3150563"/>
              <a:gd name="connsiteY2" fmla="*/ 1057803 h 2311553"/>
              <a:gd name="connsiteX3" fmla="*/ 2426954 w 3150563"/>
              <a:gd name="connsiteY3" fmla="*/ 1848688 h 2311553"/>
              <a:gd name="connsiteX4" fmla="*/ 765445 w 3150563"/>
              <a:gd name="connsiteY4" fmla="*/ 1789459 h 2311553"/>
              <a:gd name="connsiteX5" fmla="*/ 301081 w 3150563"/>
              <a:gd name="connsiteY5" fmla="*/ 983992 h 2311553"/>
              <a:gd name="connsiteX6" fmla="*/ 860695 w 3150563"/>
              <a:gd name="connsiteY6" fmla="*/ 417859 h 2311553"/>
              <a:gd name="connsiteX0" fmla="*/ 860695 w 3153808"/>
              <a:gd name="connsiteY0" fmla="*/ 417859 h 2311553"/>
              <a:gd name="connsiteX1" fmla="*/ 2051320 w 3153808"/>
              <a:gd name="connsiteY1" fmla="*/ 398809 h 2311553"/>
              <a:gd name="connsiteX2" fmla="*/ 2870470 w 3153808"/>
              <a:gd name="connsiteY2" fmla="*/ 1057803 h 2311553"/>
              <a:gd name="connsiteX3" fmla="*/ 2426954 w 3153808"/>
              <a:gd name="connsiteY3" fmla="*/ 1848688 h 2311553"/>
              <a:gd name="connsiteX4" fmla="*/ 765445 w 3153808"/>
              <a:gd name="connsiteY4" fmla="*/ 1789459 h 2311553"/>
              <a:gd name="connsiteX5" fmla="*/ 301081 w 3153808"/>
              <a:gd name="connsiteY5" fmla="*/ 983992 h 2311553"/>
              <a:gd name="connsiteX6" fmla="*/ 860695 w 3153808"/>
              <a:gd name="connsiteY6" fmla="*/ 417859 h 2311553"/>
              <a:gd name="connsiteX0" fmla="*/ 860695 w 3153806"/>
              <a:gd name="connsiteY0" fmla="*/ 417859 h 2311553"/>
              <a:gd name="connsiteX1" fmla="*/ 2051320 w 3153806"/>
              <a:gd name="connsiteY1" fmla="*/ 398809 h 2311553"/>
              <a:gd name="connsiteX2" fmla="*/ 2870470 w 3153806"/>
              <a:gd name="connsiteY2" fmla="*/ 1057803 h 2311553"/>
              <a:gd name="connsiteX3" fmla="*/ 2426954 w 3153806"/>
              <a:gd name="connsiteY3" fmla="*/ 1848688 h 2311553"/>
              <a:gd name="connsiteX4" fmla="*/ 765445 w 3153806"/>
              <a:gd name="connsiteY4" fmla="*/ 1789459 h 2311553"/>
              <a:gd name="connsiteX5" fmla="*/ 301081 w 3153806"/>
              <a:gd name="connsiteY5" fmla="*/ 983992 h 2311553"/>
              <a:gd name="connsiteX6" fmla="*/ 860695 w 3153806"/>
              <a:gd name="connsiteY6" fmla="*/ 417859 h 2311553"/>
              <a:gd name="connsiteX0" fmla="*/ 869904 w 3163017"/>
              <a:gd name="connsiteY0" fmla="*/ 417859 h 2311553"/>
              <a:gd name="connsiteX1" fmla="*/ 2060529 w 3163017"/>
              <a:gd name="connsiteY1" fmla="*/ 398809 h 2311553"/>
              <a:gd name="connsiteX2" fmla="*/ 2879679 w 3163017"/>
              <a:gd name="connsiteY2" fmla="*/ 1057803 h 2311553"/>
              <a:gd name="connsiteX3" fmla="*/ 2436163 w 3163017"/>
              <a:gd name="connsiteY3" fmla="*/ 1848688 h 2311553"/>
              <a:gd name="connsiteX4" fmla="*/ 774654 w 3163017"/>
              <a:gd name="connsiteY4" fmla="*/ 1789459 h 2311553"/>
              <a:gd name="connsiteX5" fmla="*/ 294218 w 3163017"/>
              <a:gd name="connsiteY5" fmla="*/ 951848 h 2311553"/>
              <a:gd name="connsiteX6" fmla="*/ 869904 w 3163017"/>
              <a:gd name="connsiteY6" fmla="*/ 417859 h 2311553"/>
              <a:gd name="connsiteX0" fmla="*/ 910086 w 3163017"/>
              <a:gd name="connsiteY0" fmla="*/ 394981 h 2344925"/>
              <a:gd name="connsiteX1" fmla="*/ 2060531 w 3163017"/>
              <a:gd name="connsiteY1" fmla="*/ 432181 h 2344925"/>
              <a:gd name="connsiteX2" fmla="*/ 2879681 w 3163017"/>
              <a:gd name="connsiteY2" fmla="*/ 1091175 h 2344925"/>
              <a:gd name="connsiteX3" fmla="*/ 2436165 w 3163017"/>
              <a:gd name="connsiteY3" fmla="*/ 1882060 h 2344925"/>
              <a:gd name="connsiteX4" fmla="*/ 774656 w 3163017"/>
              <a:gd name="connsiteY4" fmla="*/ 1822831 h 2344925"/>
              <a:gd name="connsiteX5" fmla="*/ 294220 w 3163017"/>
              <a:gd name="connsiteY5" fmla="*/ 985220 h 2344925"/>
              <a:gd name="connsiteX6" fmla="*/ 910086 w 3163017"/>
              <a:gd name="connsiteY6" fmla="*/ 394981 h 2344925"/>
              <a:gd name="connsiteX0" fmla="*/ 910086 w 3163019"/>
              <a:gd name="connsiteY0" fmla="*/ 371401 h 2321345"/>
              <a:gd name="connsiteX1" fmla="*/ 2060531 w 3163019"/>
              <a:gd name="connsiteY1" fmla="*/ 408601 h 2321345"/>
              <a:gd name="connsiteX2" fmla="*/ 2879681 w 3163019"/>
              <a:gd name="connsiteY2" fmla="*/ 1067595 h 2321345"/>
              <a:gd name="connsiteX3" fmla="*/ 2436165 w 3163019"/>
              <a:gd name="connsiteY3" fmla="*/ 1858480 h 2321345"/>
              <a:gd name="connsiteX4" fmla="*/ 774656 w 3163019"/>
              <a:gd name="connsiteY4" fmla="*/ 1799251 h 2321345"/>
              <a:gd name="connsiteX5" fmla="*/ 294220 w 3163019"/>
              <a:gd name="connsiteY5" fmla="*/ 961640 h 2321345"/>
              <a:gd name="connsiteX6" fmla="*/ 910086 w 3163019"/>
              <a:gd name="connsiteY6" fmla="*/ 371401 h 2321345"/>
              <a:gd name="connsiteX0" fmla="*/ 910086 w 3163017"/>
              <a:gd name="connsiteY0" fmla="*/ 371399 h 2321343"/>
              <a:gd name="connsiteX1" fmla="*/ 2060531 w 3163017"/>
              <a:gd name="connsiteY1" fmla="*/ 408599 h 2321343"/>
              <a:gd name="connsiteX2" fmla="*/ 2879681 w 3163017"/>
              <a:gd name="connsiteY2" fmla="*/ 1067593 h 2321343"/>
              <a:gd name="connsiteX3" fmla="*/ 2436165 w 3163017"/>
              <a:gd name="connsiteY3" fmla="*/ 1858478 h 2321343"/>
              <a:gd name="connsiteX4" fmla="*/ 774656 w 3163017"/>
              <a:gd name="connsiteY4" fmla="*/ 1799249 h 2321343"/>
              <a:gd name="connsiteX5" fmla="*/ 294220 w 3163017"/>
              <a:gd name="connsiteY5" fmla="*/ 961638 h 2321343"/>
              <a:gd name="connsiteX6" fmla="*/ 910086 w 3163017"/>
              <a:gd name="connsiteY6" fmla="*/ 371399 h 2321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3017" h="2321343">
                <a:moveTo>
                  <a:pt x="910086" y="371399"/>
                </a:moveTo>
                <a:cubicBezTo>
                  <a:pt x="1185720" y="-243103"/>
                  <a:pt x="1955138" y="2046"/>
                  <a:pt x="2060531" y="408599"/>
                </a:cubicBezTo>
                <a:cubicBezTo>
                  <a:pt x="2435673" y="145609"/>
                  <a:pt x="3087603" y="528376"/>
                  <a:pt x="2879681" y="1067593"/>
                </a:cubicBezTo>
                <a:cubicBezTo>
                  <a:pt x="3215504" y="998520"/>
                  <a:pt x="3437904" y="1977610"/>
                  <a:pt x="2436165" y="1858478"/>
                </a:cubicBezTo>
                <a:cubicBezTo>
                  <a:pt x="2011599" y="2601151"/>
                  <a:pt x="882536" y="2351854"/>
                  <a:pt x="774656" y="1799249"/>
                </a:cubicBezTo>
                <a:cubicBezTo>
                  <a:pt x="-270424" y="1890200"/>
                  <a:pt x="-71450" y="969599"/>
                  <a:pt x="294220" y="961638"/>
                </a:cubicBezTo>
                <a:cubicBezTo>
                  <a:pt x="117236" y="580357"/>
                  <a:pt x="554499" y="167047"/>
                  <a:pt x="910086" y="371399"/>
                </a:cubicBezTo>
                <a:close/>
              </a:path>
            </a:pathLst>
          </a:custGeom>
          <a:solidFill>
            <a:schemeClr val="bg1">
              <a:lumMod val="85000"/>
            </a:schemeClr>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smtClean="0">
                <a:solidFill>
                  <a:schemeClr val="tx1"/>
                </a:solidFill>
              </a:rPr>
              <a:t>PSTN</a:t>
            </a:r>
            <a:endParaRPr lang="en-US" b="1" dirty="0">
              <a:solidFill>
                <a:schemeClr val="tx1"/>
              </a:solidFill>
            </a:endParaRPr>
          </a:p>
        </p:txBody>
      </p:sp>
      <p:pic>
        <p:nvPicPr>
          <p:cNvPr id="13" name="Picture 61" descr="GenericServe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9799129" y="4712550"/>
            <a:ext cx="472094" cy="83338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blog.cosmix.org/wp-content/uploads/2007/12/eyebeam.jp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570654" y="4490886"/>
            <a:ext cx="864988" cy="1276723"/>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p:cNvSpPr txBox="1"/>
          <p:nvPr/>
        </p:nvSpPr>
        <p:spPr>
          <a:xfrm>
            <a:off x="8868292" y="5571604"/>
            <a:ext cx="2333767" cy="369332"/>
          </a:xfrm>
          <a:prstGeom prst="rect">
            <a:avLst/>
          </a:prstGeom>
          <a:noFill/>
        </p:spPr>
        <p:txBody>
          <a:bodyPr wrap="square" rtlCol="0">
            <a:spAutoFit/>
          </a:bodyPr>
          <a:lstStyle/>
          <a:p>
            <a:pPr algn="ctr"/>
            <a:r>
              <a:rPr lang="en-US" b="1" dirty="0" smtClean="0">
                <a:solidFill>
                  <a:schemeClr val="bg1"/>
                </a:solidFill>
              </a:rPr>
              <a:t>PRS Provider IVR</a:t>
            </a:r>
            <a:endParaRPr lang="en-US" b="1" dirty="0">
              <a:solidFill>
                <a:schemeClr val="bg1"/>
              </a:solidFill>
            </a:endParaRPr>
          </a:p>
        </p:txBody>
      </p:sp>
    </p:spTree>
    <p:extLst>
      <p:ext uri="{BB962C8B-B14F-4D97-AF65-F5344CB8AC3E}">
        <p14:creationId xmlns:p14="http://schemas.microsoft.com/office/powerpoint/2010/main" val="370979191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ight Arrow 13"/>
          <p:cNvSpPr/>
          <p:nvPr/>
        </p:nvSpPr>
        <p:spPr>
          <a:xfrm>
            <a:off x="1627682" y="4569416"/>
            <a:ext cx="8157799" cy="1223621"/>
          </a:xfrm>
          <a:prstGeom prst="rightArrow">
            <a:avLst/>
          </a:prstGeom>
          <a:gradFill flip="none" rotWithShape="1">
            <a:gsLst>
              <a:gs pos="0">
                <a:srgbClr val="153553"/>
              </a:gs>
              <a:gs pos="31000">
                <a:srgbClr val="2A69A2"/>
              </a:gs>
              <a:gs pos="79000">
                <a:srgbClr val="317CC1"/>
              </a:gs>
              <a:gs pos="100000">
                <a:schemeClr val="accent1">
                  <a:lumMod val="30000"/>
                  <a:lumOff val="70000"/>
                </a:schemeClr>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b="1" dirty="0" smtClean="0">
                <a:solidFill>
                  <a:srgbClr val="FFFF00"/>
                </a:solidFill>
              </a:rPr>
              <a:t>Wholesale Fraud / </a:t>
            </a:r>
            <a:r>
              <a:rPr lang="en-US" b="1" dirty="0">
                <a:solidFill>
                  <a:srgbClr val="FFFF00"/>
                </a:solidFill>
              </a:rPr>
              <a:t>Toll </a:t>
            </a:r>
            <a:r>
              <a:rPr lang="en-US" b="1" dirty="0" smtClean="0">
                <a:solidFill>
                  <a:srgbClr val="FFFF00"/>
                </a:solidFill>
              </a:rPr>
              <a:t>Bypass</a:t>
            </a:r>
            <a:endParaRPr lang="en-US" b="1" dirty="0">
              <a:solidFill>
                <a:srgbClr val="FFFF00"/>
              </a:solidFill>
            </a:endParaRPr>
          </a:p>
        </p:txBody>
      </p:sp>
      <p:sp>
        <p:nvSpPr>
          <p:cNvPr id="4" name="Content Placeholder 3"/>
          <p:cNvSpPr>
            <a:spLocks noGrp="1"/>
          </p:cNvSpPr>
          <p:nvPr>
            <p:ph idx="1"/>
          </p:nvPr>
        </p:nvSpPr>
        <p:spPr>
          <a:xfrm>
            <a:off x="838200" y="1520825"/>
            <a:ext cx="10515600" cy="4351338"/>
          </a:xfrm>
        </p:spPr>
        <p:txBody>
          <a:bodyPr>
            <a:normAutofit/>
          </a:bodyPr>
          <a:lstStyle/>
          <a:p>
            <a:pPr marL="0" indent="0">
              <a:buNone/>
            </a:pPr>
            <a:r>
              <a:rPr lang="en-US" sz="3200" dirty="0" smtClean="0">
                <a:solidFill>
                  <a:schemeClr val="bg1"/>
                </a:solidFill>
              </a:rPr>
              <a:t>Joe hears that Tor isn’t anonymous anymore, so he doesn’t want to risk making calls and getting caught.</a:t>
            </a:r>
          </a:p>
          <a:p>
            <a:pPr marL="0" indent="0">
              <a:buNone/>
            </a:pPr>
            <a:r>
              <a:rPr lang="en-US" sz="3200" dirty="0" smtClean="0">
                <a:solidFill>
                  <a:schemeClr val="bg1"/>
                </a:solidFill>
              </a:rPr>
              <a:t>He decides to sell access to the </a:t>
            </a:r>
            <a:r>
              <a:rPr lang="en-US" sz="3200" dirty="0" err="1" smtClean="0">
                <a:solidFill>
                  <a:schemeClr val="bg1"/>
                </a:solidFill>
              </a:rPr>
              <a:t>PBXes</a:t>
            </a:r>
            <a:r>
              <a:rPr lang="en-US" sz="3200" dirty="0" smtClean="0">
                <a:solidFill>
                  <a:schemeClr val="bg1"/>
                </a:solidFill>
              </a:rPr>
              <a:t> he’s already cracked to someone else to carry international minutes between carriers.</a:t>
            </a:r>
            <a:endParaRPr lang="en-US" sz="3200" dirty="0">
              <a:solidFill>
                <a:schemeClr val="bg1"/>
              </a:solidFill>
            </a:endParaRPr>
          </a:p>
          <a:p>
            <a:pPr marL="0" indent="0">
              <a:buNone/>
            </a:pPr>
            <a:r>
              <a:rPr lang="en-US" sz="3200" dirty="0" smtClean="0">
                <a:solidFill>
                  <a:schemeClr val="bg1"/>
                </a:solidFill>
              </a:rPr>
              <a:t>Most of the money, and none of the headache</a:t>
            </a:r>
          </a:p>
        </p:txBody>
      </p:sp>
      <p:sp>
        <p:nvSpPr>
          <p:cNvPr id="12" name="Freeform 11"/>
          <p:cNvSpPr/>
          <p:nvPr/>
        </p:nvSpPr>
        <p:spPr>
          <a:xfrm>
            <a:off x="2099776" y="4495383"/>
            <a:ext cx="1874586" cy="1375761"/>
          </a:xfrm>
          <a:custGeom>
            <a:avLst/>
            <a:gdLst>
              <a:gd name="connsiteX0" fmla="*/ 1056673 w 3672381"/>
              <a:gd name="connsiteY0" fmla="*/ 409627 h 2095757"/>
              <a:gd name="connsiteX1" fmla="*/ 1704373 w 3672381"/>
              <a:gd name="connsiteY1" fmla="*/ 52 h 2095757"/>
              <a:gd name="connsiteX2" fmla="*/ 2390173 w 3672381"/>
              <a:gd name="connsiteY2" fmla="*/ 381052 h 2095757"/>
              <a:gd name="connsiteX3" fmla="*/ 3028348 w 3672381"/>
              <a:gd name="connsiteY3" fmla="*/ 400102 h 2095757"/>
              <a:gd name="connsiteX4" fmla="*/ 3285523 w 3672381"/>
              <a:gd name="connsiteY4" fmla="*/ 904927 h 2095757"/>
              <a:gd name="connsiteX5" fmla="*/ 3656998 w 3672381"/>
              <a:gd name="connsiteY5" fmla="*/ 1390702 h 2095757"/>
              <a:gd name="connsiteX6" fmla="*/ 2723548 w 3672381"/>
              <a:gd name="connsiteY6" fmla="*/ 1762177 h 2095757"/>
              <a:gd name="connsiteX7" fmla="*/ 1990123 w 3672381"/>
              <a:gd name="connsiteY7" fmla="*/ 2095552 h 2095757"/>
              <a:gd name="connsiteX8" fmla="*/ 1190023 w 3672381"/>
              <a:gd name="connsiteY8" fmla="*/ 1714552 h 2095757"/>
              <a:gd name="connsiteX9" fmla="*/ 18448 w 3672381"/>
              <a:gd name="connsiteY9" fmla="*/ 1333552 h 2095757"/>
              <a:gd name="connsiteX10" fmla="*/ 485173 w 3672381"/>
              <a:gd name="connsiteY10" fmla="*/ 847777 h 2095757"/>
              <a:gd name="connsiteX11" fmla="*/ 656623 w 3672381"/>
              <a:gd name="connsiteY11" fmla="*/ 485827 h 2095757"/>
              <a:gd name="connsiteX12" fmla="*/ 1056673 w 3672381"/>
              <a:gd name="connsiteY12" fmla="*/ 409627 h 2095757"/>
              <a:gd name="connsiteX0" fmla="*/ 1056673 w 3672381"/>
              <a:gd name="connsiteY0" fmla="*/ 409664 h 2095794"/>
              <a:gd name="connsiteX1" fmla="*/ 1704373 w 3672381"/>
              <a:gd name="connsiteY1" fmla="*/ 89 h 2095794"/>
              <a:gd name="connsiteX2" fmla="*/ 2390173 w 3672381"/>
              <a:gd name="connsiteY2" fmla="*/ 381089 h 2095794"/>
              <a:gd name="connsiteX3" fmla="*/ 3028348 w 3672381"/>
              <a:gd name="connsiteY3" fmla="*/ 400139 h 2095794"/>
              <a:gd name="connsiteX4" fmla="*/ 3285523 w 3672381"/>
              <a:gd name="connsiteY4" fmla="*/ 904964 h 2095794"/>
              <a:gd name="connsiteX5" fmla="*/ 3656998 w 3672381"/>
              <a:gd name="connsiteY5" fmla="*/ 1390739 h 2095794"/>
              <a:gd name="connsiteX6" fmla="*/ 2723548 w 3672381"/>
              <a:gd name="connsiteY6" fmla="*/ 1762214 h 2095794"/>
              <a:gd name="connsiteX7" fmla="*/ 1990123 w 3672381"/>
              <a:gd name="connsiteY7" fmla="*/ 2095589 h 2095794"/>
              <a:gd name="connsiteX8" fmla="*/ 1190023 w 3672381"/>
              <a:gd name="connsiteY8" fmla="*/ 1714589 h 2095794"/>
              <a:gd name="connsiteX9" fmla="*/ 18448 w 3672381"/>
              <a:gd name="connsiteY9" fmla="*/ 1333589 h 2095794"/>
              <a:gd name="connsiteX10" fmla="*/ 485173 w 3672381"/>
              <a:gd name="connsiteY10" fmla="*/ 847814 h 2095794"/>
              <a:gd name="connsiteX11" fmla="*/ 656623 w 3672381"/>
              <a:gd name="connsiteY11" fmla="*/ 485864 h 2095794"/>
              <a:gd name="connsiteX12" fmla="*/ 1056673 w 3672381"/>
              <a:gd name="connsiteY12" fmla="*/ 409664 h 2095794"/>
              <a:gd name="connsiteX0" fmla="*/ 1056673 w 3672381"/>
              <a:gd name="connsiteY0" fmla="*/ 409607 h 2095737"/>
              <a:gd name="connsiteX1" fmla="*/ 1704373 w 3672381"/>
              <a:gd name="connsiteY1" fmla="*/ 32 h 2095737"/>
              <a:gd name="connsiteX2" fmla="*/ 2390173 w 3672381"/>
              <a:gd name="connsiteY2" fmla="*/ 381032 h 2095737"/>
              <a:gd name="connsiteX3" fmla="*/ 3028348 w 3672381"/>
              <a:gd name="connsiteY3" fmla="*/ 400082 h 2095737"/>
              <a:gd name="connsiteX4" fmla="*/ 3285523 w 3672381"/>
              <a:gd name="connsiteY4" fmla="*/ 904907 h 2095737"/>
              <a:gd name="connsiteX5" fmla="*/ 3656998 w 3672381"/>
              <a:gd name="connsiteY5" fmla="*/ 1390682 h 2095737"/>
              <a:gd name="connsiteX6" fmla="*/ 2723548 w 3672381"/>
              <a:gd name="connsiteY6" fmla="*/ 1762157 h 2095737"/>
              <a:gd name="connsiteX7" fmla="*/ 1990123 w 3672381"/>
              <a:gd name="connsiteY7" fmla="*/ 2095532 h 2095737"/>
              <a:gd name="connsiteX8" fmla="*/ 1190023 w 3672381"/>
              <a:gd name="connsiteY8" fmla="*/ 1714532 h 2095737"/>
              <a:gd name="connsiteX9" fmla="*/ 18448 w 3672381"/>
              <a:gd name="connsiteY9" fmla="*/ 1333532 h 2095737"/>
              <a:gd name="connsiteX10" fmla="*/ 485173 w 3672381"/>
              <a:gd name="connsiteY10" fmla="*/ 847757 h 2095737"/>
              <a:gd name="connsiteX11" fmla="*/ 656623 w 3672381"/>
              <a:gd name="connsiteY11" fmla="*/ 485807 h 2095737"/>
              <a:gd name="connsiteX12" fmla="*/ 1056673 w 3672381"/>
              <a:gd name="connsiteY12" fmla="*/ 409607 h 2095737"/>
              <a:gd name="connsiteX0" fmla="*/ 1056673 w 3672381"/>
              <a:gd name="connsiteY0" fmla="*/ 409710 h 2095840"/>
              <a:gd name="connsiteX1" fmla="*/ 1704373 w 3672381"/>
              <a:gd name="connsiteY1" fmla="*/ 135 h 2095840"/>
              <a:gd name="connsiteX2" fmla="*/ 2390173 w 3672381"/>
              <a:gd name="connsiteY2" fmla="*/ 381135 h 2095840"/>
              <a:gd name="connsiteX3" fmla="*/ 3028348 w 3672381"/>
              <a:gd name="connsiteY3" fmla="*/ 400185 h 2095840"/>
              <a:gd name="connsiteX4" fmla="*/ 3285523 w 3672381"/>
              <a:gd name="connsiteY4" fmla="*/ 905010 h 2095840"/>
              <a:gd name="connsiteX5" fmla="*/ 3656998 w 3672381"/>
              <a:gd name="connsiteY5" fmla="*/ 1390785 h 2095840"/>
              <a:gd name="connsiteX6" fmla="*/ 2723548 w 3672381"/>
              <a:gd name="connsiteY6" fmla="*/ 1762260 h 2095840"/>
              <a:gd name="connsiteX7" fmla="*/ 1990123 w 3672381"/>
              <a:gd name="connsiteY7" fmla="*/ 2095635 h 2095840"/>
              <a:gd name="connsiteX8" fmla="*/ 1190023 w 3672381"/>
              <a:gd name="connsiteY8" fmla="*/ 1714635 h 2095840"/>
              <a:gd name="connsiteX9" fmla="*/ 18448 w 3672381"/>
              <a:gd name="connsiteY9" fmla="*/ 1333635 h 2095840"/>
              <a:gd name="connsiteX10" fmla="*/ 485173 w 3672381"/>
              <a:gd name="connsiteY10" fmla="*/ 847860 h 2095840"/>
              <a:gd name="connsiteX11" fmla="*/ 656623 w 3672381"/>
              <a:gd name="connsiteY11" fmla="*/ 485910 h 2095840"/>
              <a:gd name="connsiteX12" fmla="*/ 1056673 w 3672381"/>
              <a:gd name="connsiteY12" fmla="*/ 409710 h 2095840"/>
              <a:gd name="connsiteX0" fmla="*/ 1056673 w 3672381"/>
              <a:gd name="connsiteY0" fmla="*/ 409710 h 2095840"/>
              <a:gd name="connsiteX1" fmla="*/ 1704373 w 3672381"/>
              <a:gd name="connsiteY1" fmla="*/ 135 h 2095840"/>
              <a:gd name="connsiteX2" fmla="*/ 2390173 w 3672381"/>
              <a:gd name="connsiteY2" fmla="*/ 381135 h 2095840"/>
              <a:gd name="connsiteX3" fmla="*/ 3028348 w 3672381"/>
              <a:gd name="connsiteY3" fmla="*/ 400185 h 2095840"/>
              <a:gd name="connsiteX4" fmla="*/ 3285523 w 3672381"/>
              <a:gd name="connsiteY4" fmla="*/ 905010 h 2095840"/>
              <a:gd name="connsiteX5" fmla="*/ 3656998 w 3672381"/>
              <a:gd name="connsiteY5" fmla="*/ 1390785 h 2095840"/>
              <a:gd name="connsiteX6" fmla="*/ 2723548 w 3672381"/>
              <a:gd name="connsiteY6" fmla="*/ 1762260 h 2095840"/>
              <a:gd name="connsiteX7" fmla="*/ 1990123 w 3672381"/>
              <a:gd name="connsiteY7" fmla="*/ 2095635 h 2095840"/>
              <a:gd name="connsiteX8" fmla="*/ 1190023 w 3672381"/>
              <a:gd name="connsiteY8" fmla="*/ 1714635 h 2095840"/>
              <a:gd name="connsiteX9" fmla="*/ 18448 w 3672381"/>
              <a:gd name="connsiteY9" fmla="*/ 1333635 h 2095840"/>
              <a:gd name="connsiteX10" fmla="*/ 485173 w 3672381"/>
              <a:gd name="connsiteY10" fmla="*/ 847860 h 2095840"/>
              <a:gd name="connsiteX11" fmla="*/ 656623 w 3672381"/>
              <a:gd name="connsiteY11" fmla="*/ 485910 h 2095840"/>
              <a:gd name="connsiteX12" fmla="*/ 1056673 w 3672381"/>
              <a:gd name="connsiteY12" fmla="*/ 409710 h 2095840"/>
              <a:gd name="connsiteX0" fmla="*/ 1056673 w 3682009"/>
              <a:gd name="connsiteY0" fmla="*/ 409710 h 2095840"/>
              <a:gd name="connsiteX1" fmla="*/ 1704373 w 3682009"/>
              <a:gd name="connsiteY1" fmla="*/ 135 h 2095840"/>
              <a:gd name="connsiteX2" fmla="*/ 2390173 w 3682009"/>
              <a:gd name="connsiteY2" fmla="*/ 381135 h 2095840"/>
              <a:gd name="connsiteX3" fmla="*/ 3028348 w 3682009"/>
              <a:gd name="connsiteY3" fmla="*/ 400185 h 2095840"/>
              <a:gd name="connsiteX4" fmla="*/ 3285523 w 3682009"/>
              <a:gd name="connsiteY4" fmla="*/ 905010 h 2095840"/>
              <a:gd name="connsiteX5" fmla="*/ 3656998 w 3682009"/>
              <a:gd name="connsiteY5" fmla="*/ 1390785 h 2095840"/>
              <a:gd name="connsiteX6" fmla="*/ 2723548 w 3682009"/>
              <a:gd name="connsiteY6" fmla="*/ 1762260 h 2095840"/>
              <a:gd name="connsiteX7" fmla="*/ 1990123 w 3682009"/>
              <a:gd name="connsiteY7" fmla="*/ 2095635 h 2095840"/>
              <a:gd name="connsiteX8" fmla="*/ 1190023 w 3682009"/>
              <a:gd name="connsiteY8" fmla="*/ 1714635 h 2095840"/>
              <a:gd name="connsiteX9" fmla="*/ 18448 w 3682009"/>
              <a:gd name="connsiteY9" fmla="*/ 1333635 h 2095840"/>
              <a:gd name="connsiteX10" fmla="*/ 485173 w 3682009"/>
              <a:gd name="connsiteY10" fmla="*/ 847860 h 2095840"/>
              <a:gd name="connsiteX11" fmla="*/ 656623 w 3682009"/>
              <a:gd name="connsiteY11" fmla="*/ 485910 h 2095840"/>
              <a:gd name="connsiteX12" fmla="*/ 1056673 w 3682009"/>
              <a:gd name="connsiteY12" fmla="*/ 409710 h 2095840"/>
              <a:gd name="connsiteX0" fmla="*/ 1056673 w 3681431"/>
              <a:gd name="connsiteY0" fmla="*/ 409710 h 2095704"/>
              <a:gd name="connsiteX1" fmla="*/ 1704373 w 3681431"/>
              <a:gd name="connsiteY1" fmla="*/ 135 h 2095704"/>
              <a:gd name="connsiteX2" fmla="*/ 2390173 w 3681431"/>
              <a:gd name="connsiteY2" fmla="*/ 381135 h 2095704"/>
              <a:gd name="connsiteX3" fmla="*/ 3028348 w 3681431"/>
              <a:gd name="connsiteY3" fmla="*/ 400185 h 2095704"/>
              <a:gd name="connsiteX4" fmla="*/ 3285523 w 3681431"/>
              <a:gd name="connsiteY4" fmla="*/ 905010 h 2095704"/>
              <a:gd name="connsiteX5" fmla="*/ 3656998 w 3681431"/>
              <a:gd name="connsiteY5" fmla="*/ 1390785 h 2095704"/>
              <a:gd name="connsiteX6" fmla="*/ 2733073 w 3681431"/>
              <a:gd name="connsiteY6" fmla="*/ 1743210 h 2095704"/>
              <a:gd name="connsiteX7" fmla="*/ 1990123 w 3681431"/>
              <a:gd name="connsiteY7" fmla="*/ 2095635 h 2095704"/>
              <a:gd name="connsiteX8" fmla="*/ 1190023 w 3681431"/>
              <a:gd name="connsiteY8" fmla="*/ 1714635 h 2095704"/>
              <a:gd name="connsiteX9" fmla="*/ 18448 w 3681431"/>
              <a:gd name="connsiteY9" fmla="*/ 1333635 h 2095704"/>
              <a:gd name="connsiteX10" fmla="*/ 485173 w 3681431"/>
              <a:gd name="connsiteY10" fmla="*/ 847860 h 2095704"/>
              <a:gd name="connsiteX11" fmla="*/ 656623 w 3681431"/>
              <a:gd name="connsiteY11" fmla="*/ 485910 h 2095704"/>
              <a:gd name="connsiteX12" fmla="*/ 1056673 w 3681431"/>
              <a:gd name="connsiteY12" fmla="*/ 409710 h 2095704"/>
              <a:gd name="connsiteX0" fmla="*/ 1056673 w 3681431"/>
              <a:gd name="connsiteY0" fmla="*/ 409710 h 2095704"/>
              <a:gd name="connsiteX1" fmla="*/ 1704373 w 3681431"/>
              <a:gd name="connsiteY1" fmla="*/ 135 h 2095704"/>
              <a:gd name="connsiteX2" fmla="*/ 2390173 w 3681431"/>
              <a:gd name="connsiteY2" fmla="*/ 381135 h 2095704"/>
              <a:gd name="connsiteX3" fmla="*/ 3028348 w 3681431"/>
              <a:gd name="connsiteY3" fmla="*/ 400185 h 2095704"/>
              <a:gd name="connsiteX4" fmla="*/ 3285523 w 3681431"/>
              <a:gd name="connsiteY4" fmla="*/ 905010 h 2095704"/>
              <a:gd name="connsiteX5" fmla="*/ 3656998 w 3681431"/>
              <a:gd name="connsiteY5" fmla="*/ 1390785 h 2095704"/>
              <a:gd name="connsiteX6" fmla="*/ 2733073 w 3681431"/>
              <a:gd name="connsiteY6" fmla="*/ 1743210 h 2095704"/>
              <a:gd name="connsiteX7" fmla="*/ 1990123 w 3681431"/>
              <a:gd name="connsiteY7" fmla="*/ 2095635 h 2095704"/>
              <a:gd name="connsiteX8" fmla="*/ 1190023 w 3681431"/>
              <a:gd name="connsiteY8" fmla="*/ 1714635 h 2095704"/>
              <a:gd name="connsiteX9" fmla="*/ 18448 w 3681431"/>
              <a:gd name="connsiteY9" fmla="*/ 1333635 h 2095704"/>
              <a:gd name="connsiteX10" fmla="*/ 485173 w 3681431"/>
              <a:gd name="connsiteY10" fmla="*/ 847860 h 2095704"/>
              <a:gd name="connsiteX11" fmla="*/ 656623 w 3681431"/>
              <a:gd name="connsiteY11" fmla="*/ 485910 h 2095704"/>
              <a:gd name="connsiteX12" fmla="*/ 1056673 w 3681431"/>
              <a:gd name="connsiteY12" fmla="*/ 409710 h 2095704"/>
              <a:gd name="connsiteX0" fmla="*/ 1056673 w 3681431"/>
              <a:gd name="connsiteY0" fmla="*/ 409710 h 2096060"/>
              <a:gd name="connsiteX1" fmla="*/ 1704373 w 3681431"/>
              <a:gd name="connsiteY1" fmla="*/ 135 h 2096060"/>
              <a:gd name="connsiteX2" fmla="*/ 2390173 w 3681431"/>
              <a:gd name="connsiteY2" fmla="*/ 381135 h 2096060"/>
              <a:gd name="connsiteX3" fmla="*/ 3028348 w 3681431"/>
              <a:gd name="connsiteY3" fmla="*/ 400185 h 2096060"/>
              <a:gd name="connsiteX4" fmla="*/ 3285523 w 3681431"/>
              <a:gd name="connsiteY4" fmla="*/ 905010 h 2096060"/>
              <a:gd name="connsiteX5" fmla="*/ 3656998 w 3681431"/>
              <a:gd name="connsiteY5" fmla="*/ 1390785 h 2096060"/>
              <a:gd name="connsiteX6" fmla="*/ 2733073 w 3681431"/>
              <a:gd name="connsiteY6" fmla="*/ 1743210 h 2096060"/>
              <a:gd name="connsiteX7" fmla="*/ 1990123 w 3681431"/>
              <a:gd name="connsiteY7" fmla="*/ 2095635 h 2096060"/>
              <a:gd name="connsiteX8" fmla="*/ 1190023 w 3681431"/>
              <a:gd name="connsiteY8" fmla="*/ 1714635 h 2096060"/>
              <a:gd name="connsiteX9" fmla="*/ 18448 w 3681431"/>
              <a:gd name="connsiteY9" fmla="*/ 1333635 h 2096060"/>
              <a:gd name="connsiteX10" fmla="*/ 485173 w 3681431"/>
              <a:gd name="connsiteY10" fmla="*/ 847860 h 2096060"/>
              <a:gd name="connsiteX11" fmla="*/ 656623 w 3681431"/>
              <a:gd name="connsiteY11" fmla="*/ 485910 h 2096060"/>
              <a:gd name="connsiteX12" fmla="*/ 1056673 w 3681431"/>
              <a:gd name="connsiteY12" fmla="*/ 409710 h 2096060"/>
              <a:gd name="connsiteX0" fmla="*/ 1056673 w 3681431"/>
              <a:gd name="connsiteY0" fmla="*/ 409710 h 2096060"/>
              <a:gd name="connsiteX1" fmla="*/ 1704373 w 3681431"/>
              <a:gd name="connsiteY1" fmla="*/ 135 h 2096060"/>
              <a:gd name="connsiteX2" fmla="*/ 2390173 w 3681431"/>
              <a:gd name="connsiteY2" fmla="*/ 381135 h 2096060"/>
              <a:gd name="connsiteX3" fmla="*/ 3028348 w 3681431"/>
              <a:gd name="connsiteY3" fmla="*/ 400185 h 2096060"/>
              <a:gd name="connsiteX4" fmla="*/ 3285523 w 3681431"/>
              <a:gd name="connsiteY4" fmla="*/ 905010 h 2096060"/>
              <a:gd name="connsiteX5" fmla="*/ 3656998 w 3681431"/>
              <a:gd name="connsiteY5" fmla="*/ 1390785 h 2096060"/>
              <a:gd name="connsiteX6" fmla="*/ 2733073 w 3681431"/>
              <a:gd name="connsiteY6" fmla="*/ 1743210 h 2096060"/>
              <a:gd name="connsiteX7" fmla="*/ 1990123 w 3681431"/>
              <a:gd name="connsiteY7" fmla="*/ 2095635 h 2096060"/>
              <a:gd name="connsiteX8" fmla="*/ 1190023 w 3681431"/>
              <a:gd name="connsiteY8" fmla="*/ 1714635 h 2096060"/>
              <a:gd name="connsiteX9" fmla="*/ 18448 w 3681431"/>
              <a:gd name="connsiteY9" fmla="*/ 1333635 h 2096060"/>
              <a:gd name="connsiteX10" fmla="*/ 485173 w 3681431"/>
              <a:gd name="connsiteY10" fmla="*/ 847860 h 2096060"/>
              <a:gd name="connsiteX11" fmla="*/ 656623 w 3681431"/>
              <a:gd name="connsiteY11" fmla="*/ 485910 h 2096060"/>
              <a:gd name="connsiteX12" fmla="*/ 1056673 w 3681431"/>
              <a:gd name="connsiteY12" fmla="*/ 409710 h 2096060"/>
              <a:gd name="connsiteX0" fmla="*/ 1056673 w 3681431"/>
              <a:gd name="connsiteY0" fmla="*/ 409710 h 2096060"/>
              <a:gd name="connsiteX1" fmla="*/ 1704373 w 3681431"/>
              <a:gd name="connsiteY1" fmla="*/ 135 h 2096060"/>
              <a:gd name="connsiteX2" fmla="*/ 2390173 w 3681431"/>
              <a:gd name="connsiteY2" fmla="*/ 381135 h 2096060"/>
              <a:gd name="connsiteX3" fmla="*/ 3028348 w 3681431"/>
              <a:gd name="connsiteY3" fmla="*/ 400185 h 2096060"/>
              <a:gd name="connsiteX4" fmla="*/ 3285523 w 3681431"/>
              <a:gd name="connsiteY4" fmla="*/ 905010 h 2096060"/>
              <a:gd name="connsiteX5" fmla="*/ 3656998 w 3681431"/>
              <a:gd name="connsiteY5" fmla="*/ 1390785 h 2096060"/>
              <a:gd name="connsiteX6" fmla="*/ 2733073 w 3681431"/>
              <a:gd name="connsiteY6" fmla="*/ 1743210 h 2096060"/>
              <a:gd name="connsiteX7" fmla="*/ 1990123 w 3681431"/>
              <a:gd name="connsiteY7" fmla="*/ 2095635 h 2096060"/>
              <a:gd name="connsiteX8" fmla="*/ 1190023 w 3681431"/>
              <a:gd name="connsiteY8" fmla="*/ 1714635 h 2096060"/>
              <a:gd name="connsiteX9" fmla="*/ 18448 w 3681431"/>
              <a:gd name="connsiteY9" fmla="*/ 1333635 h 2096060"/>
              <a:gd name="connsiteX10" fmla="*/ 485173 w 3681431"/>
              <a:gd name="connsiteY10" fmla="*/ 847860 h 2096060"/>
              <a:gd name="connsiteX11" fmla="*/ 656623 w 3681431"/>
              <a:gd name="connsiteY11" fmla="*/ 485910 h 2096060"/>
              <a:gd name="connsiteX12" fmla="*/ 1056673 w 3681431"/>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983217 w 3607975"/>
              <a:gd name="connsiteY0" fmla="*/ 409710 h 2096060"/>
              <a:gd name="connsiteX1" fmla="*/ 1630917 w 3607975"/>
              <a:gd name="connsiteY1" fmla="*/ 135 h 2096060"/>
              <a:gd name="connsiteX2" fmla="*/ 2316717 w 3607975"/>
              <a:gd name="connsiteY2" fmla="*/ 381135 h 2096060"/>
              <a:gd name="connsiteX3" fmla="*/ 2954892 w 3607975"/>
              <a:gd name="connsiteY3" fmla="*/ 400185 h 2096060"/>
              <a:gd name="connsiteX4" fmla="*/ 3212067 w 3607975"/>
              <a:gd name="connsiteY4" fmla="*/ 905010 h 2096060"/>
              <a:gd name="connsiteX5" fmla="*/ 3583542 w 3607975"/>
              <a:gd name="connsiteY5" fmla="*/ 1390785 h 2096060"/>
              <a:gd name="connsiteX6" fmla="*/ 2659617 w 3607975"/>
              <a:gd name="connsiteY6" fmla="*/ 1743210 h 2096060"/>
              <a:gd name="connsiteX7" fmla="*/ 1916667 w 3607975"/>
              <a:gd name="connsiteY7" fmla="*/ 2095635 h 2096060"/>
              <a:gd name="connsiteX8" fmla="*/ 1116567 w 3607975"/>
              <a:gd name="connsiteY8" fmla="*/ 1714635 h 2096060"/>
              <a:gd name="connsiteX9" fmla="*/ 40242 w 3607975"/>
              <a:gd name="connsiteY9" fmla="*/ 1400310 h 2096060"/>
              <a:gd name="connsiteX10" fmla="*/ 411717 w 3607975"/>
              <a:gd name="connsiteY10" fmla="*/ 847860 h 2096060"/>
              <a:gd name="connsiteX11" fmla="*/ 583167 w 3607975"/>
              <a:gd name="connsiteY11" fmla="*/ 485910 h 2096060"/>
              <a:gd name="connsiteX12" fmla="*/ 983217 w 3607975"/>
              <a:gd name="connsiteY12" fmla="*/ 409710 h 2096060"/>
              <a:gd name="connsiteX0" fmla="*/ 960621 w 3585379"/>
              <a:gd name="connsiteY0" fmla="*/ 409710 h 2096060"/>
              <a:gd name="connsiteX1" fmla="*/ 1608321 w 3585379"/>
              <a:gd name="connsiteY1" fmla="*/ 135 h 2096060"/>
              <a:gd name="connsiteX2" fmla="*/ 2294121 w 3585379"/>
              <a:gd name="connsiteY2" fmla="*/ 381135 h 2096060"/>
              <a:gd name="connsiteX3" fmla="*/ 2932296 w 3585379"/>
              <a:gd name="connsiteY3" fmla="*/ 400185 h 2096060"/>
              <a:gd name="connsiteX4" fmla="*/ 3189471 w 3585379"/>
              <a:gd name="connsiteY4" fmla="*/ 905010 h 2096060"/>
              <a:gd name="connsiteX5" fmla="*/ 3560946 w 3585379"/>
              <a:gd name="connsiteY5" fmla="*/ 1390785 h 2096060"/>
              <a:gd name="connsiteX6" fmla="*/ 2637021 w 3585379"/>
              <a:gd name="connsiteY6" fmla="*/ 1743210 h 2096060"/>
              <a:gd name="connsiteX7" fmla="*/ 1894071 w 3585379"/>
              <a:gd name="connsiteY7" fmla="*/ 2095635 h 2096060"/>
              <a:gd name="connsiteX8" fmla="*/ 1093971 w 3585379"/>
              <a:gd name="connsiteY8" fmla="*/ 1714635 h 2096060"/>
              <a:gd name="connsiteX9" fmla="*/ 17646 w 3585379"/>
              <a:gd name="connsiteY9" fmla="*/ 1400310 h 2096060"/>
              <a:gd name="connsiteX10" fmla="*/ 389121 w 3585379"/>
              <a:gd name="connsiteY10" fmla="*/ 847860 h 2096060"/>
              <a:gd name="connsiteX11" fmla="*/ 560571 w 3585379"/>
              <a:gd name="connsiteY11" fmla="*/ 485910 h 2096060"/>
              <a:gd name="connsiteX12" fmla="*/ 960621 w 3585379"/>
              <a:gd name="connsiteY12" fmla="*/ 409710 h 2096060"/>
              <a:gd name="connsiteX0" fmla="*/ 960621 w 3585379"/>
              <a:gd name="connsiteY0" fmla="*/ 409710 h 2096060"/>
              <a:gd name="connsiteX1" fmla="*/ 1789296 w 3585379"/>
              <a:gd name="connsiteY1" fmla="*/ 135 h 2096060"/>
              <a:gd name="connsiteX2" fmla="*/ 2294121 w 3585379"/>
              <a:gd name="connsiteY2" fmla="*/ 381135 h 2096060"/>
              <a:gd name="connsiteX3" fmla="*/ 2932296 w 3585379"/>
              <a:gd name="connsiteY3" fmla="*/ 400185 h 2096060"/>
              <a:gd name="connsiteX4" fmla="*/ 3189471 w 3585379"/>
              <a:gd name="connsiteY4" fmla="*/ 905010 h 2096060"/>
              <a:gd name="connsiteX5" fmla="*/ 3560946 w 3585379"/>
              <a:gd name="connsiteY5" fmla="*/ 1390785 h 2096060"/>
              <a:gd name="connsiteX6" fmla="*/ 2637021 w 3585379"/>
              <a:gd name="connsiteY6" fmla="*/ 1743210 h 2096060"/>
              <a:gd name="connsiteX7" fmla="*/ 1894071 w 3585379"/>
              <a:gd name="connsiteY7" fmla="*/ 2095635 h 2096060"/>
              <a:gd name="connsiteX8" fmla="*/ 1093971 w 3585379"/>
              <a:gd name="connsiteY8" fmla="*/ 1714635 h 2096060"/>
              <a:gd name="connsiteX9" fmla="*/ 17646 w 3585379"/>
              <a:gd name="connsiteY9" fmla="*/ 1400310 h 2096060"/>
              <a:gd name="connsiteX10" fmla="*/ 389121 w 3585379"/>
              <a:gd name="connsiteY10" fmla="*/ 847860 h 2096060"/>
              <a:gd name="connsiteX11" fmla="*/ 560571 w 3585379"/>
              <a:gd name="connsiteY11" fmla="*/ 485910 h 2096060"/>
              <a:gd name="connsiteX12" fmla="*/ 960621 w 3585379"/>
              <a:gd name="connsiteY12" fmla="*/ 409710 h 2096060"/>
              <a:gd name="connsiteX0" fmla="*/ 960621 w 3585379"/>
              <a:gd name="connsiteY0" fmla="*/ 409710 h 2096060"/>
              <a:gd name="connsiteX1" fmla="*/ 1789296 w 3585379"/>
              <a:gd name="connsiteY1" fmla="*/ 135 h 2096060"/>
              <a:gd name="connsiteX2" fmla="*/ 2294121 w 3585379"/>
              <a:gd name="connsiteY2" fmla="*/ 381135 h 2096060"/>
              <a:gd name="connsiteX3" fmla="*/ 2932296 w 3585379"/>
              <a:gd name="connsiteY3" fmla="*/ 400185 h 2096060"/>
              <a:gd name="connsiteX4" fmla="*/ 3189471 w 3585379"/>
              <a:gd name="connsiteY4" fmla="*/ 905010 h 2096060"/>
              <a:gd name="connsiteX5" fmla="*/ 3560946 w 3585379"/>
              <a:gd name="connsiteY5" fmla="*/ 1390785 h 2096060"/>
              <a:gd name="connsiteX6" fmla="*/ 2637021 w 3585379"/>
              <a:gd name="connsiteY6" fmla="*/ 1743210 h 2096060"/>
              <a:gd name="connsiteX7" fmla="*/ 1808346 w 3585379"/>
              <a:gd name="connsiteY7" fmla="*/ 2095635 h 2096060"/>
              <a:gd name="connsiteX8" fmla="*/ 1093971 w 3585379"/>
              <a:gd name="connsiteY8" fmla="*/ 1714635 h 2096060"/>
              <a:gd name="connsiteX9" fmla="*/ 17646 w 3585379"/>
              <a:gd name="connsiteY9" fmla="*/ 1400310 h 2096060"/>
              <a:gd name="connsiteX10" fmla="*/ 389121 w 3585379"/>
              <a:gd name="connsiteY10" fmla="*/ 847860 h 2096060"/>
              <a:gd name="connsiteX11" fmla="*/ 560571 w 3585379"/>
              <a:gd name="connsiteY11" fmla="*/ 485910 h 2096060"/>
              <a:gd name="connsiteX12" fmla="*/ 960621 w 3585379"/>
              <a:gd name="connsiteY12" fmla="*/ 409710 h 2096060"/>
              <a:gd name="connsiteX0" fmla="*/ 960621 w 3585379"/>
              <a:gd name="connsiteY0" fmla="*/ 409633 h 2095983"/>
              <a:gd name="connsiteX1" fmla="*/ 1789296 w 3585379"/>
              <a:gd name="connsiteY1" fmla="*/ 58 h 2095983"/>
              <a:gd name="connsiteX2" fmla="*/ 2370321 w 3585379"/>
              <a:gd name="connsiteY2" fmla="*/ 390583 h 2095983"/>
              <a:gd name="connsiteX3" fmla="*/ 2932296 w 3585379"/>
              <a:gd name="connsiteY3" fmla="*/ 4001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560571 w 3585379"/>
              <a:gd name="connsiteY11" fmla="*/ 485833 h 2095983"/>
              <a:gd name="connsiteX12" fmla="*/ 960621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2932296 w 3585379"/>
              <a:gd name="connsiteY3" fmla="*/ 4001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560571 w 3585379"/>
              <a:gd name="connsiteY11" fmla="*/ 4858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2932296 w 3585379"/>
              <a:gd name="connsiteY3" fmla="*/ 4001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2998971 w 3585379"/>
              <a:gd name="connsiteY3" fmla="*/ 485833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3065646 w 3585379"/>
              <a:gd name="connsiteY3" fmla="*/ 4382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3065646 w 3585379"/>
              <a:gd name="connsiteY3" fmla="*/ 4382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3065646 w 3585379"/>
              <a:gd name="connsiteY3" fmla="*/ 4382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4636"/>
              <a:gd name="connsiteY0" fmla="*/ 409633 h 2095983"/>
              <a:gd name="connsiteX1" fmla="*/ 1789296 w 3584636"/>
              <a:gd name="connsiteY1" fmla="*/ 58 h 2095983"/>
              <a:gd name="connsiteX2" fmla="*/ 2370321 w 3584636"/>
              <a:gd name="connsiteY2" fmla="*/ 390583 h 2095983"/>
              <a:gd name="connsiteX3" fmla="*/ 3065646 w 3584636"/>
              <a:gd name="connsiteY3" fmla="*/ 438208 h 2095983"/>
              <a:gd name="connsiteX4" fmla="*/ 3189471 w 3584636"/>
              <a:gd name="connsiteY4" fmla="*/ 904933 h 2095983"/>
              <a:gd name="connsiteX5" fmla="*/ 3560946 w 3584636"/>
              <a:gd name="connsiteY5" fmla="*/ 1390708 h 2095983"/>
              <a:gd name="connsiteX6" fmla="*/ 2637021 w 3584636"/>
              <a:gd name="connsiteY6" fmla="*/ 1743133 h 2095983"/>
              <a:gd name="connsiteX7" fmla="*/ 1808346 w 3584636"/>
              <a:gd name="connsiteY7" fmla="*/ 2095558 h 2095983"/>
              <a:gd name="connsiteX8" fmla="*/ 1093971 w 3584636"/>
              <a:gd name="connsiteY8" fmla="*/ 1714558 h 2095983"/>
              <a:gd name="connsiteX9" fmla="*/ 17646 w 3584636"/>
              <a:gd name="connsiteY9" fmla="*/ 1400233 h 2095983"/>
              <a:gd name="connsiteX10" fmla="*/ 389121 w 3584636"/>
              <a:gd name="connsiteY10" fmla="*/ 847783 h 2095983"/>
              <a:gd name="connsiteX11" fmla="*/ 674871 w 3584636"/>
              <a:gd name="connsiteY11" fmla="*/ 447733 h 2095983"/>
              <a:gd name="connsiteX12" fmla="*/ 1179696 w 3584636"/>
              <a:gd name="connsiteY12" fmla="*/ 409633 h 2095983"/>
              <a:gd name="connsiteX0" fmla="*/ 1179696 w 3541550"/>
              <a:gd name="connsiteY0" fmla="*/ 409633 h 2095983"/>
              <a:gd name="connsiteX1" fmla="*/ 1789296 w 3541550"/>
              <a:gd name="connsiteY1" fmla="*/ 58 h 2095983"/>
              <a:gd name="connsiteX2" fmla="*/ 2370321 w 3541550"/>
              <a:gd name="connsiteY2" fmla="*/ 390583 h 2095983"/>
              <a:gd name="connsiteX3" fmla="*/ 3065646 w 3541550"/>
              <a:gd name="connsiteY3" fmla="*/ 438208 h 2095983"/>
              <a:gd name="connsiteX4" fmla="*/ 3189471 w 3541550"/>
              <a:gd name="connsiteY4" fmla="*/ 904933 h 2095983"/>
              <a:gd name="connsiteX5" fmla="*/ 3513321 w 3541550"/>
              <a:gd name="connsiteY5" fmla="*/ 1505008 h 2095983"/>
              <a:gd name="connsiteX6" fmla="*/ 2637021 w 3541550"/>
              <a:gd name="connsiteY6" fmla="*/ 1743133 h 2095983"/>
              <a:gd name="connsiteX7" fmla="*/ 1808346 w 3541550"/>
              <a:gd name="connsiteY7" fmla="*/ 2095558 h 2095983"/>
              <a:gd name="connsiteX8" fmla="*/ 1093971 w 3541550"/>
              <a:gd name="connsiteY8" fmla="*/ 1714558 h 2095983"/>
              <a:gd name="connsiteX9" fmla="*/ 17646 w 3541550"/>
              <a:gd name="connsiteY9" fmla="*/ 1400233 h 2095983"/>
              <a:gd name="connsiteX10" fmla="*/ 389121 w 3541550"/>
              <a:gd name="connsiteY10" fmla="*/ 847783 h 2095983"/>
              <a:gd name="connsiteX11" fmla="*/ 674871 w 3541550"/>
              <a:gd name="connsiteY11" fmla="*/ 447733 h 2095983"/>
              <a:gd name="connsiteX12" fmla="*/ 1179696 w 3541550"/>
              <a:gd name="connsiteY12" fmla="*/ 409633 h 2095983"/>
              <a:gd name="connsiteX0" fmla="*/ 1154227 w 3516081"/>
              <a:gd name="connsiteY0" fmla="*/ 409633 h 2095983"/>
              <a:gd name="connsiteX1" fmla="*/ 1763827 w 3516081"/>
              <a:gd name="connsiteY1" fmla="*/ 58 h 2095983"/>
              <a:gd name="connsiteX2" fmla="*/ 2344852 w 3516081"/>
              <a:gd name="connsiteY2" fmla="*/ 390583 h 2095983"/>
              <a:gd name="connsiteX3" fmla="*/ 3040177 w 3516081"/>
              <a:gd name="connsiteY3" fmla="*/ 438208 h 2095983"/>
              <a:gd name="connsiteX4" fmla="*/ 3164002 w 3516081"/>
              <a:gd name="connsiteY4" fmla="*/ 904933 h 2095983"/>
              <a:gd name="connsiteX5" fmla="*/ 3487852 w 3516081"/>
              <a:gd name="connsiteY5" fmla="*/ 1505008 h 2095983"/>
              <a:gd name="connsiteX6" fmla="*/ 2611552 w 3516081"/>
              <a:gd name="connsiteY6" fmla="*/ 1743133 h 2095983"/>
              <a:gd name="connsiteX7" fmla="*/ 1782877 w 3516081"/>
              <a:gd name="connsiteY7" fmla="*/ 2095558 h 2095983"/>
              <a:gd name="connsiteX8" fmla="*/ 1068502 w 3516081"/>
              <a:gd name="connsiteY8" fmla="*/ 1714558 h 2095983"/>
              <a:gd name="connsiteX9" fmla="*/ 20752 w 3516081"/>
              <a:gd name="connsiteY9" fmla="*/ 1457383 h 2095983"/>
              <a:gd name="connsiteX10" fmla="*/ 363652 w 3516081"/>
              <a:gd name="connsiteY10" fmla="*/ 847783 h 2095983"/>
              <a:gd name="connsiteX11" fmla="*/ 649402 w 3516081"/>
              <a:gd name="connsiteY11" fmla="*/ 447733 h 2095983"/>
              <a:gd name="connsiteX12" fmla="*/ 1154227 w 3516081"/>
              <a:gd name="connsiteY12" fmla="*/ 409633 h 2095983"/>
              <a:gd name="connsiteX0" fmla="*/ 1169904 w 3531758"/>
              <a:gd name="connsiteY0" fmla="*/ 409633 h 2095983"/>
              <a:gd name="connsiteX1" fmla="*/ 1779504 w 3531758"/>
              <a:gd name="connsiteY1" fmla="*/ 58 h 2095983"/>
              <a:gd name="connsiteX2" fmla="*/ 2360529 w 3531758"/>
              <a:gd name="connsiteY2" fmla="*/ 390583 h 2095983"/>
              <a:gd name="connsiteX3" fmla="*/ 3055854 w 3531758"/>
              <a:gd name="connsiteY3" fmla="*/ 438208 h 2095983"/>
              <a:gd name="connsiteX4" fmla="*/ 3179679 w 3531758"/>
              <a:gd name="connsiteY4" fmla="*/ 904933 h 2095983"/>
              <a:gd name="connsiteX5" fmla="*/ 3503529 w 3531758"/>
              <a:gd name="connsiteY5" fmla="*/ 1505008 h 2095983"/>
              <a:gd name="connsiteX6" fmla="*/ 2627229 w 3531758"/>
              <a:gd name="connsiteY6" fmla="*/ 1743133 h 2095983"/>
              <a:gd name="connsiteX7" fmla="*/ 1798554 w 3531758"/>
              <a:gd name="connsiteY7" fmla="*/ 2095558 h 2095983"/>
              <a:gd name="connsiteX8" fmla="*/ 1084179 w 3531758"/>
              <a:gd name="connsiteY8" fmla="*/ 1714558 h 2095983"/>
              <a:gd name="connsiteX9" fmla="*/ 36429 w 3531758"/>
              <a:gd name="connsiteY9" fmla="*/ 1457383 h 2095983"/>
              <a:gd name="connsiteX10" fmla="*/ 417429 w 3531758"/>
              <a:gd name="connsiteY10" fmla="*/ 895408 h 2095983"/>
              <a:gd name="connsiteX11" fmla="*/ 665079 w 3531758"/>
              <a:gd name="connsiteY11" fmla="*/ 447733 h 2095983"/>
              <a:gd name="connsiteX12" fmla="*/ 1169904 w 3531758"/>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090625 w 3452479"/>
              <a:gd name="connsiteY0" fmla="*/ 409633 h 2095983"/>
              <a:gd name="connsiteX1" fmla="*/ 1700225 w 3452479"/>
              <a:gd name="connsiteY1" fmla="*/ 58 h 2095983"/>
              <a:gd name="connsiteX2" fmla="*/ 2281250 w 3452479"/>
              <a:gd name="connsiteY2" fmla="*/ 390583 h 2095983"/>
              <a:gd name="connsiteX3" fmla="*/ 2976575 w 3452479"/>
              <a:gd name="connsiteY3" fmla="*/ 438208 h 2095983"/>
              <a:gd name="connsiteX4" fmla="*/ 3100400 w 3452479"/>
              <a:gd name="connsiteY4" fmla="*/ 904933 h 2095983"/>
              <a:gd name="connsiteX5" fmla="*/ 3424250 w 3452479"/>
              <a:gd name="connsiteY5" fmla="*/ 1505008 h 2095983"/>
              <a:gd name="connsiteX6" fmla="*/ 2547950 w 3452479"/>
              <a:gd name="connsiteY6" fmla="*/ 1743133 h 2095983"/>
              <a:gd name="connsiteX7" fmla="*/ 1719275 w 3452479"/>
              <a:gd name="connsiteY7" fmla="*/ 2095558 h 2095983"/>
              <a:gd name="connsiteX8" fmla="*/ 1004900 w 3452479"/>
              <a:gd name="connsiteY8" fmla="*/ 1714558 h 2095983"/>
              <a:gd name="connsiteX9" fmla="*/ 52400 w 3452479"/>
              <a:gd name="connsiteY9" fmla="*/ 1552633 h 2095983"/>
              <a:gd name="connsiteX10" fmla="*/ 338150 w 3452479"/>
              <a:gd name="connsiteY10" fmla="*/ 895408 h 2095983"/>
              <a:gd name="connsiteX11" fmla="*/ 585800 w 3452479"/>
              <a:gd name="connsiteY11" fmla="*/ 447733 h 2095983"/>
              <a:gd name="connsiteX12" fmla="*/ 1090625 w 3452479"/>
              <a:gd name="connsiteY12" fmla="*/ 409633 h 2095983"/>
              <a:gd name="connsiteX0" fmla="*/ 1090625 w 3379927"/>
              <a:gd name="connsiteY0" fmla="*/ 409633 h 2095983"/>
              <a:gd name="connsiteX1" fmla="*/ 1700225 w 3379927"/>
              <a:gd name="connsiteY1" fmla="*/ 58 h 2095983"/>
              <a:gd name="connsiteX2" fmla="*/ 2281250 w 3379927"/>
              <a:gd name="connsiteY2" fmla="*/ 390583 h 2095983"/>
              <a:gd name="connsiteX3" fmla="*/ 2976575 w 3379927"/>
              <a:gd name="connsiteY3" fmla="*/ 438208 h 2095983"/>
              <a:gd name="connsiteX4" fmla="*/ 3100400 w 3379927"/>
              <a:gd name="connsiteY4" fmla="*/ 904933 h 2095983"/>
              <a:gd name="connsiteX5" fmla="*/ 3338525 w 3379927"/>
              <a:gd name="connsiteY5" fmla="*/ 1505008 h 2095983"/>
              <a:gd name="connsiteX6" fmla="*/ 2547950 w 3379927"/>
              <a:gd name="connsiteY6" fmla="*/ 1743133 h 2095983"/>
              <a:gd name="connsiteX7" fmla="*/ 1719275 w 3379927"/>
              <a:gd name="connsiteY7" fmla="*/ 2095558 h 2095983"/>
              <a:gd name="connsiteX8" fmla="*/ 1004900 w 3379927"/>
              <a:gd name="connsiteY8" fmla="*/ 1714558 h 2095983"/>
              <a:gd name="connsiteX9" fmla="*/ 52400 w 3379927"/>
              <a:gd name="connsiteY9" fmla="*/ 1552633 h 2095983"/>
              <a:gd name="connsiteX10" fmla="*/ 338150 w 3379927"/>
              <a:gd name="connsiteY10" fmla="*/ 895408 h 2095983"/>
              <a:gd name="connsiteX11" fmla="*/ 585800 w 3379927"/>
              <a:gd name="connsiteY11" fmla="*/ 447733 h 2095983"/>
              <a:gd name="connsiteX12" fmla="*/ 1090625 w 3379927"/>
              <a:gd name="connsiteY12" fmla="*/ 409633 h 2095983"/>
              <a:gd name="connsiteX0" fmla="*/ 1055122 w 3344424"/>
              <a:gd name="connsiteY0" fmla="*/ 409633 h 2095983"/>
              <a:gd name="connsiteX1" fmla="*/ 1664722 w 3344424"/>
              <a:gd name="connsiteY1" fmla="*/ 58 h 2095983"/>
              <a:gd name="connsiteX2" fmla="*/ 2245747 w 3344424"/>
              <a:gd name="connsiteY2" fmla="*/ 390583 h 2095983"/>
              <a:gd name="connsiteX3" fmla="*/ 2941072 w 3344424"/>
              <a:gd name="connsiteY3" fmla="*/ 438208 h 2095983"/>
              <a:gd name="connsiteX4" fmla="*/ 3064897 w 3344424"/>
              <a:gd name="connsiteY4" fmla="*/ 904933 h 2095983"/>
              <a:gd name="connsiteX5" fmla="*/ 3303022 w 3344424"/>
              <a:gd name="connsiteY5" fmla="*/ 1505008 h 2095983"/>
              <a:gd name="connsiteX6" fmla="*/ 2512447 w 3344424"/>
              <a:gd name="connsiteY6" fmla="*/ 1743133 h 2095983"/>
              <a:gd name="connsiteX7" fmla="*/ 1683772 w 3344424"/>
              <a:gd name="connsiteY7" fmla="*/ 2095558 h 2095983"/>
              <a:gd name="connsiteX8" fmla="*/ 969397 w 3344424"/>
              <a:gd name="connsiteY8" fmla="*/ 1714558 h 2095983"/>
              <a:gd name="connsiteX9" fmla="*/ 64522 w 3344424"/>
              <a:gd name="connsiteY9" fmla="*/ 1581208 h 2095983"/>
              <a:gd name="connsiteX10" fmla="*/ 302647 w 3344424"/>
              <a:gd name="connsiteY10" fmla="*/ 895408 h 2095983"/>
              <a:gd name="connsiteX11" fmla="*/ 550297 w 3344424"/>
              <a:gd name="connsiteY11" fmla="*/ 447733 h 2095983"/>
              <a:gd name="connsiteX12" fmla="*/ 1055122 w 3344424"/>
              <a:gd name="connsiteY12" fmla="*/ 409633 h 2095983"/>
              <a:gd name="connsiteX0" fmla="*/ 1046393 w 3335695"/>
              <a:gd name="connsiteY0" fmla="*/ 409633 h 2095983"/>
              <a:gd name="connsiteX1" fmla="*/ 1655993 w 3335695"/>
              <a:gd name="connsiteY1" fmla="*/ 58 h 2095983"/>
              <a:gd name="connsiteX2" fmla="*/ 2237018 w 3335695"/>
              <a:gd name="connsiteY2" fmla="*/ 390583 h 2095983"/>
              <a:gd name="connsiteX3" fmla="*/ 2932343 w 3335695"/>
              <a:gd name="connsiteY3" fmla="*/ 438208 h 2095983"/>
              <a:gd name="connsiteX4" fmla="*/ 3056168 w 3335695"/>
              <a:gd name="connsiteY4" fmla="*/ 904933 h 2095983"/>
              <a:gd name="connsiteX5" fmla="*/ 3294293 w 3335695"/>
              <a:gd name="connsiteY5" fmla="*/ 1505008 h 2095983"/>
              <a:gd name="connsiteX6" fmla="*/ 2503718 w 3335695"/>
              <a:gd name="connsiteY6" fmla="*/ 1743133 h 2095983"/>
              <a:gd name="connsiteX7" fmla="*/ 1675043 w 3335695"/>
              <a:gd name="connsiteY7" fmla="*/ 2095558 h 2095983"/>
              <a:gd name="connsiteX8" fmla="*/ 960668 w 3335695"/>
              <a:gd name="connsiteY8" fmla="*/ 1714558 h 2095983"/>
              <a:gd name="connsiteX9" fmla="*/ 55793 w 3335695"/>
              <a:gd name="connsiteY9" fmla="*/ 1581208 h 2095983"/>
              <a:gd name="connsiteX10" fmla="*/ 293918 w 3335695"/>
              <a:gd name="connsiteY10" fmla="*/ 895408 h 2095983"/>
              <a:gd name="connsiteX11" fmla="*/ 541568 w 3335695"/>
              <a:gd name="connsiteY11" fmla="*/ 447733 h 2095983"/>
              <a:gd name="connsiteX12" fmla="*/ 1046393 w 3335695"/>
              <a:gd name="connsiteY12" fmla="*/ 409633 h 2095983"/>
              <a:gd name="connsiteX0" fmla="*/ 1045688 w 3334990"/>
              <a:gd name="connsiteY0" fmla="*/ 409633 h 2096616"/>
              <a:gd name="connsiteX1" fmla="*/ 1655288 w 3334990"/>
              <a:gd name="connsiteY1" fmla="*/ 58 h 2096616"/>
              <a:gd name="connsiteX2" fmla="*/ 2236313 w 3334990"/>
              <a:gd name="connsiteY2" fmla="*/ 390583 h 2096616"/>
              <a:gd name="connsiteX3" fmla="*/ 2931638 w 3334990"/>
              <a:gd name="connsiteY3" fmla="*/ 438208 h 2096616"/>
              <a:gd name="connsiteX4" fmla="*/ 3055463 w 3334990"/>
              <a:gd name="connsiteY4" fmla="*/ 904933 h 2096616"/>
              <a:gd name="connsiteX5" fmla="*/ 3293588 w 3334990"/>
              <a:gd name="connsiteY5" fmla="*/ 1505008 h 2096616"/>
              <a:gd name="connsiteX6" fmla="*/ 2503013 w 3334990"/>
              <a:gd name="connsiteY6" fmla="*/ 1743133 h 2096616"/>
              <a:gd name="connsiteX7" fmla="*/ 1674338 w 3334990"/>
              <a:gd name="connsiteY7" fmla="*/ 2095558 h 2096616"/>
              <a:gd name="connsiteX8" fmla="*/ 950438 w 3334990"/>
              <a:gd name="connsiteY8" fmla="*/ 1781233 h 2096616"/>
              <a:gd name="connsiteX9" fmla="*/ 55088 w 3334990"/>
              <a:gd name="connsiteY9" fmla="*/ 1581208 h 2096616"/>
              <a:gd name="connsiteX10" fmla="*/ 293213 w 3334990"/>
              <a:gd name="connsiteY10" fmla="*/ 895408 h 2096616"/>
              <a:gd name="connsiteX11" fmla="*/ 540863 w 3334990"/>
              <a:gd name="connsiteY11" fmla="*/ 447733 h 2096616"/>
              <a:gd name="connsiteX12" fmla="*/ 1045688 w 3334990"/>
              <a:gd name="connsiteY12" fmla="*/ 409633 h 2096616"/>
              <a:gd name="connsiteX0" fmla="*/ 1045688 w 3332898"/>
              <a:gd name="connsiteY0" fmla="*/ 409633 h 2097519"/>
              <a:gd name="connsiteX1" fmla="*/ 1655288 w 3332898"/>
              <a:gd name="connsiteY1" fmla="*/ 58 h 2097519"/>
              <a:gd name="connsiteX2" fmla="*/ 2236313 w 3332898"/>
              <a:gd name="connsiteY2" fmla="*/ 390583 h 2097519"/>
              <a:gd name="connsiteX3" fmla="*/ 2931638 w 3332898"/>
              <a:gd name="connsiteY3" fmla="*/ 438208 h 2097519"/>
              <a:gd name="connsiteX4" fmla="*/ 3055463 w 3332898"/>
              <a:gd name="connsiteY4" fmla="*/ 904933 h 2097519"/>
              <a:gd name="connsiteX5" fmla="*/ 3293588 w 3332898"/>
              <a:gd name="connsiteY5" fmla="*/ 1505008 h 2097519"/>
              <a:gd name="connsiteX6" fmla="*/ 2531588 w 3332898"/>
              <a:gd name="connsiteY6" fmla="*/ 1800283 h 2097519"/>
              <a:gd name="connsiteX7" fmla="*/ 1674338 w 3332898"/>
              <a:gd name="connsiteY7" fmla="*/ 2095558 h 2097519"/>
              <a:gd name="connsiteX8" fmla="*/ 950438 w 3332898"/>
              <a:gd name="connsiteY8" fmla="*/ 1781233 h 2097519"/>
              <a:gd name="connsiteX9" fmla="*/ 55088 w 3332898"/>
              <a:gd name="connsiteY9" fmla="*/ 1581208 h 2097519"/>
              <a:gd name="connsiteX10" fmla="*/ 293213 w 3332898"/>
              <a:gd name="connsiteY10" fmla="*/ 895408 h 2097519"/>
              <a:gd name="connsiteX11" fmla="*/ 540863 w 3332898"/>
              <a:gd name="connsiteY11" fmla="*/ 447733 h 2097519"/>
              <a:gd name="connsiteX12" fmla="*/ 1045688 w 3332898"/>
              <a:gd name="connsiteY12" fmla="*/ 409633 h 2097519"/>
              <a:gd name="connsiteX0" fmla="*/ 1045688 w 3338471"/>
              <a:gd name="connsiteY0" fmla="*/ 409633 h 2097519"/>
              <a:gd name="connsiteX1" fmla="*/ 1655288 w 3338471"/>
              <a:gd name="connsiteY1" fmla="*/ 58 h 2097519"/>
              <a:gd name="connsiteX2" fmla="*/ 2236313 w 3338471"/>
              <a:gd name="connsiteY2" fmla="*/ 390583 h 2097519"/>
              <a:gd name="connsiteX3" fmla="*/ 2931638 w 3338471"/>
              <a:gd name="connsiteY3" fmla="*/ 438208 h 2097519"/>
              <a:gd name="connsiteX4" fmla="*/ 3055463 w 3338471"/>
              <a:gd name="connsiteY4" fmla="*/ 904933 h 2097519"/>
              <a:gd name="connsiteX5" fmla="*/ 3293588 w 3338471"/>
              <a:gd name="connsiteY5" fmla="*/ 1505008 h 2097519"/>
              <a:gd name="connsiteX6" fmla="*/ 2531588 w 3338471"/>
              <a:gd name="connsiteY6" fmla="*/ 1800283 h 2097519"/>
              <a:gd name="connsiteX7" fmla="*/ 1674338 w 3338471"/>
              <a:gd name="connsiteY7" fmla="*/ 2095558 h 2097519"/>
              <a:gd name="connsiteX8" fmla="*/ 950438 w 3338471"/>
              <a:gd name="connsiteY8" fmla="*/ 1781233 h 2097519"/>
              <a:gd name="connsiteX9" fmla="*/ 55088 w 3338471"/>
              <a:gd name="connsiteY9" fmla="*/ 1581208 h 2097519"/>
              <a:gd name="connsiteX10" fmla="*/ 293213 w 3338471"/>
              <a:gd name="connsiteY10" fmla="*/ 895408 h 2097519"/>
              <a:gd name="connsiteX11" fmla="*/ 540863 w 3338471"/>
              <a:gd name="connsiteY11" fmla="*/ 447733 h 2097519"/>
              <a:gd name="connsiteX12" fmla="*/ 1045688 w 3338471"/>
              <a:gd name="connsiteY12" fmla="*/ 409633 h 2097519"/>
              <a:gd name="connsiteX0" fmla="*/ 1045688 w 3349570"/>
              <a:gd name="connsiteY0" fmla="*/ 409633 h 2097519"/>
              <a:gd name="connsiteX1" fmla="*/ 1655288 w 3349570"/>
              <a:gd name="connsiteY1" fmla="*/ 58 h 2097519"/>
              <a:gd name="connsiteX2" fmla="*/ 2236313 w 3349570"/>
              <a:gd name="connsiteY2" fmla="*/ 390583 h 2097519"/>
              <a:gd name="connsiteX3" fmla="*/ 2931638 w 3349570"/>
              <a:gd name="connsiteY3" fmla="*/ 438208 h 2097519"/>
              <a:gd name="connsiteX4" fmla="*/ 3055463 w 3349570"/>
              <a:gd name="connsiteY4" fmla="*/ 904933 h 2097519"/>
              <a:gd name="connsiteX5" fmla="*/ 3293588 w 3349570"/>
              <a:gd name="connsiteY5" fmla="*/ 1505008 h 2097519"/>
              <a:gd name="connsiteX6" fmla="*/ 2531588 w 3349570"/>
              <a:gd name="connsiteY6" fmla="*/ 1800283 h 2097519"/>
              <a:gd name="connsiteX7" fmla="*/ 1674338 w 3349570"/>
              <a:gd name="connsiteY7" fmla="*/ 2095558 h 2097519"/>
              <a:gd name="connsiteX8" fmla="*/ 950438 w 3349570"/>
              <a:gd name="connsiteY8" fmla="*/ 1781233 h 2097519"/>
              <a:gd name="connsiteX9" fmla="*/ 55088 w 3349570"/>
              <a:gd name="connsiteY9" fmla="*/ 1581208 h 2097519"/>
              <a:gd name="connsiteX10" fmla="*/ 293213 w 3349570"/>
              <a:gd name="connsiteY10" fmla="*/ 895408 h 2097519"/>
              <a:gd name="connsiteX11" fmla="*/ 540863 w 3349570"/>
              <a:gd name="connsiteY11" fmla="*/ 447733 h 2097519"/>
              <a:gd name="connsiteX12" fmla="*/ 1045688 w 3349570"/>
              <a:gd name="connsiteY12" fmla="*/ 409633 h 2097519"/>
              <a:gd name="connsiteX0" fmla="*/ 1045688 w 3336674"/>
              <a:gd name="connsiteY0" fmla="*/ 409633 h 2097519"/>
              <a:gd name="connsiteX1" fmla="*/ 1655288 w 3336674"/>
              <a:gd name="connsiteY1" fmla="*/ 58 h 2097519"/>
              <a:gd name="connsiteX2" fmla="*/ 2236313 w 3336674"/>
              <a:gd name="connsiteY2" fmla="*/ 390583 h 2097519"/>
              <a:gd name="connsiteX3" fmla="*/ 2931638 w 3336674"/>
              <a:gd name="connsiteY3" fmla="*/ 438208 h 2097519"/>
              <a:gd name="connsiteX4" fmla="*/ 3055463 w 3336674"/>
              <a:gd name="connsiteY4" fmla="*/ 904933 h 2097519"/>
              <a:gd name="connsiteX5" fmla="*/ 3274538 w 3336674"/>
              <a:gd name="connsiteY5" fmla="*/ 1533583 h 2097519"/>
              <a:gd name="connsiteX6" fmla="*/ 2531588 w 3336674"/>
              <a:gd name="connsiteY6" fmla="*/ 1800283 h 2097519"/>
              <a:gd name="connsiteX7" fmla="*/ 1674338 w 3336674"/>
              <a:gd name="connsiteY7" fmla="*/ 2095558 h 2097519"/>
              <a:gd name="connsiteX8" fmla="*/ 950438 w 3336674"/>
              <a:gd name="connsiteY8" fmla="*/ 1781233 h 2097519"/>
              <a:gd name="connsiteX9" fmla="*/ 55088 w 3336674"/>
              <a:gd name="connsiteY9" fmla="*/ 1581208 h 2097519"/>
              <a:gd name="connsiteX10" fmla="*/ 293213 w 3336674"/>
              <a:gd name="connsiteY10" fmla="*/ 895408 h 2097519"/>
              <a:gd name="connsiteX11" fmla="*/ 540863 w 3336674"/>
              <a:gd name="connsiteY11" fmla="*/ 447733 h 2097519"/>
              <a:gd name="connsiteX12" fmla="*/ 1045688 w 3336674"/>
              <a:gd name="connsiteY12" fmla="*/ 409633 h 2097519"/>
              <a:gd name="connsiteX0" fmla="*/ 1045688 w 3328412"/>
              <a:gd name="connsiteY0" fmla="*/ 409633 h 2097519"/>
              <a:gd name="connsiteX1" fmla="*/ 1655288 w 3328412"/>
              <a:gd name="connsiteY1" fmla="*/ 58 h 2097519"/>
              <a:gd name="connsiteX2" fmla="*/ 2236313 w 3328412"/>
              <a:gd name="connsiteY2" fmla="*/ 390583 h 2097519"/>
              <a:gd name="connsiteX3" fmla="*/ 2931638 w 3328412"/>
              <a:gd name="connsiteY3" fmla="*/ 438208 h 2097519"/>
              <a:gd name="connsiteX4" fmla="*/ 3055463 w 3328412"/>
              <a:gd name="connsiteY4" fmla="*/ 904933 h 2097519"/>
              <a:gd name="connsiteX5" fmla="*/ 3274538 w 3328412"/>
              <a:gd name="connsiteY5" fmla="*/ 1533583 h 2097519"/>
              <a:gd name="connsiteX6" fmla="*/ 2531588 w 3328412"/>
              <a:gd name="connsiteY6" fmla="*/ 1800283 h 2097519"/>
              <a:gd name="connsiteX7" fmla="*/ 1674338 w 3328412"/>
              <a:gd name="connsiteY7" fmla="*/ 2095558 h 2097519"/>
              <a:gd name="connsiteX8" fmla="*/ 950438 w 3328412"/>
              <a:gd name="connsiteY8" fmla="*/ 1781233 h 2097519"/>
              <a:gd name="connsiteX9" fmla="*/ 55088 w 3328412"/>
              <a:gd name="connsiteY9" fmla="*/ 1581208 h 2097519"/>
              <a:gd name="connsiteX10" fmla="*/ 293213 w 3328412"/>
              <a:gd name="connsiteY10" fmla="*/ 895408 h 2097519"/>
              <a:gd name="connsiteX11" fmla="*/ 540863 w 3328412"/>
              <a:gd name="connsiteY11" fmla="*/ 447733 h 2097519"/>
              <a:gd name="connsiteX12" fmla="*/ 1045688 w 3328412"/>
              <a:gd name="connsiteY12" fmla="*/ 409633 h 2097519"/>
              <a:gd name="connsiteX0" fmla="*/ 1045688 w 3347830"/>
              <a:gd name="connsiteY0" fmla="*/ 409633 h 2097519"/>
              <a:gd name="connsiteX1" fmla="*/ 1655288 w 3347830"/>
              <a:gd name="connsiteY1" fmla="*/ 58 h 2097519"/>
              <a:gd name="connsiteX2" fmla="*/ 2236313 w 3347830"/>
              <a:gd name="connsiteY2" fmla="*/ 390583 h 2097519"/>
              <a:gd name="connsiteX3" fmla="*/ 2931638 w 3347830"/>
              <a:gd name="connsiteY3" fmla="*/ 438208 h 2097519"/>
              <a:gd name="connsiteX4" fmla="*/ 3055463 w 3347830"/>
              <a:gd name="connsiteY4" fmla="*/ 904933 h 2097519"/>
              <a:gd name="connsiteX5" fmla="*/ 3303113 w 3347830"/>
              <a:gd name="connsiteY5" fmla="*/ 1552633 h 2097519"/>
              <a:gd name="connsiteX6" fmla="*/ 2531588 w 3347830"/>
              <a:gd name="connsiteY6" fmla="*/ 1800283 h 2097519"/>
              <a:gd name="connsiteX7" fmla="*/ 1674338 w 3347830"/>
              <a:gd name="connsiteY7" fmla="*/ 2095558 h 2097519"/>
              <a:gd name="connsiteX8" fmla="*/ 950438 w 3347830"/>
              <a:gd name="connsiteY8" fmla="*/ 1781233 h 2097519"/>
              <a:gd name="connsiteX9" fmla="*/ 55088 w 3347830"/>
              <a:gd name="connsiteY9" fmla="*/ 1581208 h 2097519"/>
              <a:gd name="connsiteX10" fmla="*/ 293213 w 3347830"/>
              <a:gd name="connsiteY10" fmla="*/ 895408 h 2097519"/>
              <a:gd name="connsiteX11" fmla="*/ 540863 w 3347830"/>
              <a:gd name="connsiteY11" fmla="*/ 447733 h 2097519"/>
              <a:gd name="connsiteX12" fmla="*/ 1045688 w 3347830"/>
              <a:gd name="connsiteY12" fmla="*/ 409633 h 2097519"/>
              <a:gd name="connsiteX0" fmla="*/ 1045688 w 3347830"/>
              <a:gd name="connsiteY0" fmla="*/ 409633 h 2134033"/>
              <a:gd name="connsiteX1" fmla="*/ 1655288 w 3347830"/>
              <a:gd name="connsiteY1" fmla="*/ 58 h 2134033"/>
              <a:gd name="connsiteX2" fmla="*/ 2236313 w 3347830"/>
              <a:gd name="connsiteY2" fmla="*/ 390583 h 2134033"/>
              <a:gd name="connsiteX3" fmla="*/ 2931638 w 3347830"/>
              <a:gd name="connsiteY3" fmla="*/ 438208 h 2134033"/>
              <a:gd name="connsiteX4" fmla="*/ 3055463 w 3347830"/>
              <a:gd name="connsiteY4" fmla="*/ 904933 h 2134033"/>
              <a:gd name="connsiteX5" fmla="*/ 3303113 w 3347830"/>
              <a:gd name="connsiteY5" fmla="*/ 1552633 h 2134033"/>
              <a:gd name="connsiteX6" fmla="*/ 2531588 w 3347830"/>
              <a:gd name="connsiteY6" fmla="*/ 1800283 h 2134033"/>
              <a:gd name="connsiteX7" fmla="*/ 1645763 w 3347830"/>
              <a:gd name="connsiteY7" fmla="*/ 2133658 h 2134033"/>
              <a:gd name="connsiteX8" fmla="*/ 950438 w 3347830"/>
              <a:gd name="connsiteY8" fmla="*/ 1781233 h 2134033"/>
              <a:gd name="connsiteX9" fmla="*/ 55088 w 3347830"/>
              <a:gd name="connsiteY9" fmla="*/ 1581208 h 2134033"/>
              <a:gd name="connsiteX10" fmla="*/ 293213 w 3347830"/>
              <a:gd name="connsiteY10" fmla="*/ 895408 h 2134033"/>
              <a:gd name="connsiteX11" fmla="*/ 540863 w 3347830"/>
              <a:gd name="connsiteY11" fmla="*/ 447733 h 2134033"/>
              <a:gd name="connsiteX12" fmla="*/ 1045688 w 3347830"/>
              <a:gd name="connsiteY12" fmla="*/ 409633 h 2134033"/>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11257 w 3313399"/>
              <a:gd name="connsiteY0" fmla="*/ 409633 h 2230156"/>
              <a:gd name="connsiteX1" fmla="*/ 1620857 w 3313399"/>
              <a:gd name="connsiteY1" fmla="*/ 58 h 2230156"/>
              <a:gd name="connsiteX2" fmla="*/ 2201882 w 3313399"/>
              <a:gd name="connsiteY2" fmla="*/ 390583 h 2230156"/>
              <a:gd name="connsiteX3" fmla="*/ 2897207 w 3313399"/>
              <a:gd name="connsiteY3" fmla="*/ 438208 h 2230156"/>
              <a:gd name="connsiteX4" fmla="*/ 3021032 w 3313399"/>
              <a:gd name="connsiteY4" fmla="*/ 904933 h 2230156"/>
              <a:gd name="connsiteX5" fmla="*/ 3268682 w 3313399"/>
              <a:gd name="connsiteY5" fmla="*/ 1552633 h 2230156"/>
              <a:gd name="connsiteX6" fmla="*/ 2497157 w 3313399"/>
              <a:gd name="connsiteY6" fmla="*/ 1800283 h 2230156"/>
              <a:gd name="connsiteX7" fmla="*/ 1611332 w 3313399"/>
              <a:gd name="connsiteY7" fmla="*/ 2230088 h 2230156"/>
              <a:gd name="connsiteX8" fmla="*/ 916007 w 3313399"/>
              <a:gd name="connsiteY8" fmla="*/ 1781233 h 2230156"/>
              <a:gd name="connsiteX9" fmla="*/ 68871 w 3313399"/>
              <a:gd name="connsiteY9" fmla="*/ 1637460 h 2230156"/>
              <a:gd name="connsiteX10" fmla="*/ 258782 w 3313399"/>
              <a:gd name="connsiteY10" fmla="*/ 895408 h 2230156"/>
              <a:gd name="connsiteX11" fmla="*/ 458218 w 3313399"/>
              <a:gd name="connsiteY11" fmla="*/ 431661 h 2230156"/>
              <a:gd name="connsiteX12" fmla="*/ 1011257 w 3313399"/>
              <a:gd name="connsiteY12" fmla="*/ 409633 h 2230156"/>
              <a:gd name="connsiteX0" fmla="*/ 769622 w 3071764"/>
              <a:gd name="connsiteY0" fmla="*/ 409633 h 2230156"/>
              <a:gd name="connsiteX1" fmla="*/ 1379222 w 3071764"/>
              <a:gd name="connsiteY1" fmla="*/ 58 h 2230156"/>
              <a:gd name="connsiteX2" fmla="*/ 1960247 w 3071764"/>
              <a:gd name="connsiteY2" fmla="*/ 390583 h 2230156"/>
              <a:gd name="connsiteX3" fmla="*/ 2655572 w 3071764"/>
              <a:gd name="connsiteY3" fmla="*/ 438208 h 2230156"/>
              <a:gd name="connsiteX4" fmla="*/ 2779397 w 3071764"/>
              <a:gd name="connsiteY4" fmla="*/ 904933 h 2230156"/>
              <a:gd name="connsiteX5" fmla="*/ 3027047 w 3071764"/>
              <a:gd name="connsiteY5" fmla="*/ 1552633 h 2230156"/>
              <a:gd name="connsiteX6" fmla="*/ 2255522 w 3071764"/>
              <a:gd name="connsiteY6" fmla="*/ 1800283 h 2230156"/>
              <a:gd name="connsiteX7" fmla="*/ 1369697 w 3071764"/>
              <a:gd name="connsiteY7" fmla="*/ 2230088 h 2230156"/>
              <a:gd name="connsiteX8" fmla="*/ 674372 w 3071764"/>
              <a:gd name="connsiteY8" fmla="*/ 1781233 h 2230156"/>
              <a:gd name="connsiteX9" fmla="*/ 17147 w 3071764"/>
              <a:gd name="connsiteY9" fmla="*/ 895408 h 2230156"/>
              <a:gd name="connsiteX10" fmla="*/ 216583 w 3071764"/>
              <a:gd name="connsiteY10" fmla="*/ 431661 h 2230156"/>
              <a:gd name="connsiteX11" fmla="*/ 769622 w 3071764"/>
              <a:gd name="connsiteY11" fmla="*/ 409633 h 2230156"/>
              <a:gd name="connsiteX0" fmla="*/ 791068 w 3093210"/>
              <a:gd name="connsiteY0" fmla="*/ 409633 h 2230156"/>
              <a:gd name="connsiteX1" fmla="*/ 1400668 w 3093210"/>
              <a:gd name="connsiteY1" fmla="*/ 58 h 2230156"/>
              <a:gd name="connsiteX2" fmla="*/ 1981693 w 3093210"/>
              <a:gd name="connsiteY2" fmla="*/ 390583 h 2230156"/>
              <a:gd name="connsiteX3" fmla="*/ 2677018 w 3093210"/>
              <a:gd name="connsiteY3" fmla="*/ 438208 h 2230156"/>
              <a:gd name="connsiteX4" fmla="*/ 2800843 w 3093210"/>
              <a:gd name="connsiteY4" fmla="*/ 904933 h 2230156"/>
              <a:gd name="connsiteX5" fmla="*/ 3048493 w 3093210"/>
              <a:gd name="connsiteY5" fmla="*/ 1552633 h 2230156"/>
              <a:gd name="connsiteX6" fmla="*/ 2276968 w 3093210"/>
              <a:gd name="connsiteY6" fmla="*/ 1800283 h 2230156"/>
              <a:gd name="connsiteX7" fmla="*/ 1391143 w 3093210"/>
              <a:gd name="connsiteY7" fmla="*/ 2230088 h 2230156"/>
              <a:gd name="connsiteX8" fmla="*/ 695818 w 3093210"/>
              <a:gd name="connsiteY8" fmla="*/ 1781233 h 2230156"/>
              <a:gd name="connsiteX9" fmla="*/ 38593 w 3093210"/>
              <a:gd name="connsiteY9" fmla="*/ 895408 h 2230156"/>
              <a:gd name="connsiteX10" fmla="*/ 238029 w 3093210"/>
              <a:gd name="connsiteY10" fmla="*/ 431661 h 2230156"/>
              <a:gd name="connsiteX11" fmla="*/ 791068 w 3093210"/>
              <a:gd name="connsiteY11" fmla="*/ 409633 h 2230156"/>
              <a:gd name="connsiteX0" fmla="*/ 869057 w 3171199"/>
              <a:gd name="connsiteY0" fmla="*/ 409633 h 2230156"/>
              <a:gd name="connsiteX1" fmla="*/ 1478657 w 3171199"/>
              <a:gd name="connsiteY1" fmla="*/ 58 h 2230156"/>
              <a:gd name="connsiteX2" fmla="*/ 2059682 w 3171199"/>
              <a:gd name="connsiteY2" fmla="*/ 390583 h 2230156"/>
              <a:gd name="connsiteX3" fmla="*/ 2755007 w 3171199"/>
              <a:gd name="connsiteY3" fmla="*/ 438208 h 2230156"/>
              <a:gd name="connsiteX4" fmla="*/ 2878832 w 3171199"/>
              <a:gd name="connsiteY4" fmla="*/ 904933 h 2230156"/>
              <a:gd name="connsiteX5" fmla="*/ 3126482 w 3171199"/>
              <a:gd name="connsiteY5" fmla="*/ 1552633 h 2230156"/>
              <a:gd name="connsiteX6" fmla="*/ 2354957 w 3171199"/>
              <a:gd name="connsiteY6" fmla="*/ 1800283 h 2230156"/>
              <a:gd name="connsiteX7" fmla="*/ 1469132 w 3171199"/>
              <a:gd name="connsiteY7" fmla="*/ 2230088 h 2230156"/>
              <a:gd name="connsiteX8" fmla="*/ 773807 w 3171199"/>
              <a:gd name="connsiteY8" fmla="*/ 1781233 h 2230156"/>
              <a:gd name="connsiteX9" fmla="*/ 116582 w 3171199"/>
              <a:gd name="connsiteY9" fmla="*/ 895408 h 2230156"/>
              <a:gd name="connsiteX10" fmla="*/ 316018 w 3171199"/>
              <a:gd name="connsiteY10" fmla="*/ 431661 h 2230156"/>
              <a:gd name="connsiteX11" fmla="*/ 869057 w 3171199"/>
              <a:gd name="connsiteY11" fmla="*/ 409633 h 2230156"/>
              <a:gd name="connsiteX0" fmla="*/ 811152 w 3113294"/>
              <a:gd name="connsiteY0" fmla="*/ 409633 h 2230156"/>
              <a:gd name="connsiteX1" fmla="*/ 1420752 w 3113294"/>
              <a:gd name="connsiteY1" fmla="*/ 58 h 2230156"/>
              <a:gd name="connsiteX2" fmla="*/ 2001777 w 3113294"/>
              <a:gd name="connsiteY2" fmla="*/ 390583 h 2230156"/>
              <a:gd name="connsiteX3" fmla="*/ 2697102 w 3113294"/>
              <a:gd name="connsiteY3" fmla="*/ 438208 h 2230156"/>
              <a:gd name="connsiteX4" fmla="*/ 2820927 w 3113294"/>
              <a:gd name="connsiteY4" fmla="*/ 904933 h 2230156"/>
              <a:gd name="connsiteX5" fmla="*/ 3068577 w 3113294"/>
              <a:gd name="connsiteY5" fmla="*/ 1552633 h 2230156"/>
              <a:gd name="connsiteX6" fmla="*/ 2297052 w 3113294"/>
              <a:gd name="connsiteY6" fmla="*/ 1800283 h 2230156"/>
              <a:gd name="connsiteX7" fmla="*/ 1411227 w 3113294"/>
              <a:gd name="connsiteY7" fmla="*/ 2230088 h 2230156"/>
              <a:gd name="connsiteX8" fmla="*/ 715902 w 3113294"/>
              <a:gd name="connsiteY8" fmla="*/ 1781233 h 2230156"/>
              <a:gd name="connsiteX9" fmla="*/ 155107 w 3113294"/>
              <a:gd name="connsiteY9" fmla="*/ 991837 h 2230156"/>
              <a:gd name="connsiteX10" fmla="*/ 258113 w 3113294"/>
              <a:gd name="connsiteY10" fmla="*/ 431661 h 2230156"/>
              <a:gd name="connsiteX11" fmla="*/ 811152 w 3113294"/>
              <a:gd name="connsiteY11"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307599 w 3162780"/>
              <a:gd name="connsiteY10" fmla="*/ 431661 h 2230156"/>
              <a:gd name="connsiteX11" fmla="*/ 860638 w 3162780"/>
              <a:gd name="connsiteY11"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860638 w 3162780"/>
              <a:gd name="connsiteY10"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860638 w 3162780"/>
              <a:gd name="connsiteY10"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860638 w 3162780"/>
              <a:gd name="connsiteY10" fmla="*/ 409633 h 2230156"/>
              <a:gd name="connsiteX0" fmla="*/ 860638 w 3162780"/>
              <a:gd name="connsiteY0" fmla="*/ 51386 h 1871909"/>
              <a:gd name="connsiteX1" fmla="*/ 2051263 w 3162780"/>
              <a:gd name="connsiteY1" fmla="*/ 32336 h 1871909"/>
              <a:gd name="connsiteX2" fmla="*/ 2746588 w 3162780"/>
              <a:gd name="connsiteY2" fmla="*/ 79961 h 1871909"/>
              <a:gd name="connsiteX3" fmla="*/ 2870413 w 3162780"/>
              <a:gd name="connsiteY3" fmla="*/ 546686 h 1871909"/>
              <a:gd name="connsiteX4" fmla="*/ 3118063 w 3162780"/>
              <a:gd name="connsiteY4" fmla="*/ 1194386 h 1871909"/>
              <a:gd name="connsiteX5" fmla="*/ 2346538 w 3162780"/>
              <a:gd name="connsiteY5" fmla="*/ 1442036 h 1871909"/>
              <a:gd name="connsiteX6" fmla="*/ 1460713 w 3162780"/>
              <a:gd name="connsiteY6" fmla="*/ 1871841 h 1871909"/>
              <a:gd name="connsiteX7" fmla="*/ 765388 w 3162780"/>
              <a:gd name="connsiteY7" fmla="*/ 1422986 h 1871909"/>
              <a:gd name="connsiteX8" fmla="*/ 204593 w 3162780"/>
              <a:gd name="connsiteY8" fmla="*/ 633590 h 1871909"/>
              <a:gd name="connsiteX9" fmla="*/ 860638 w 3162780"/>
              <a:gd name="connsiteY9" fmla="*/ 51386 h 1871909"/>
              <a:gd name="connsiteX0" fmla="*/ 860638 w 3162780"/>
              <a:gd name="connsiteY0" fmla="*/ 304223 h 2124746"/>
              <a:gd name="connsiteX1" fmla="*/ 2051263 w 3162780"/>
              <a:gd name="connsiteY1" fmla="*/ 285173 h 2124746"/>
              <a:gd name="connsiteX2" fmla="*/ 2746588 w 3162780"/>
              <a:gd name="connsiteY2" fmla="*/ 332798 h 2124746"/>
              <a:gd name="connsiteX3" fmla="*/ 2870413 w 3162780"/>
              <a:gd name="connsiteY3" fmla="*/ 799523 h 2124746"/>
              <a:gd name="connsiteX4" fmla="*/ 3118063 w 3162780"/>
              <a:gd name="connsiteY4" fmla="*/ 1447223 h 2124746"/>
              <a:gd name="connsiteX5" fmla="*/ 2346538 w 3162780"/>
              <a:gd name="connsiteY5" fmla="*/ 1694873 h 2124746"/>
              <a:gd name="connsiteX6" fmla="*/ 1460713 w 3162780"/>
              <a:gd name="connsiteY6" fmla="*/ 2124678 h 2124746"/>
              <a:gd name="connsiteX7" fmla="*/ 765388 w 3162780"/>
              <a:gd name="connsiteY7" fmla="*/ 1675823 h 2124746"/>
              <a:gd name="connsiteX8" fmla="*/ 204593 w 3162780"/>
              <a:gd name="connsiteY8" fmla="*/ 886427 h 2124746"/>
              <a:gd name="connsiteX9" fmla="*/ 860638 w 3162780"/>
              <a:gd name="connsiteY9" fmla="*/ 304223 h 2124746"/>
              <a:gd name="connsiteX0" fmla="*/ 860638 w 3162780"/>
              <a:gd name="connsiteY0" fmla="*/ 417859 h 2238382"/>
              <a:gd name="connsiteX1" fmla="*/ 2051263 w 3162780"/>
              <a:gd name="connsiteY1" fmla="*/ 398809 h 2238382"/>
              <a:gd name="connsiteX2" fmla="*/ 2746588 w 3162780"/>
              <a:gd name="connsiteY2" fmla="*/ 446434 h 2238382"/>
              <a:gd name="connsiteX3" fmla="*/ 2870413 w 3162780"/>
              <a:gd name="connsiteY3" fmla="*/ 913159 h 2238382"/>
              <a:gd name="connsiteX4" fmla="*/ 3118063 w 3162780"/>
              <a:gd name="connsiteY4" fmla="*/ 1560859 h 2238382"/>
              <a:gd name="connsiteX5" fmla="*/ 2346538 w 3162780"/>
              <a:gd name="connsiteY5" fmla="*/ 1808509 h 2238382"/>
              <a:gd name="connsiteX6" fmla="*/ 1460713 w 3162780"/>
              <a:gd name="connsiteY6" fmla="*/ 2238314 h 2238382"/>
              <a:gd name="connsiteX7" fmla="*/ 765388 w 3162780"/>
              <a:gd name="connsiteY7" fmla="*/ 1789459 h 2238382"/>
              <a:gd name="connsiteX8" fmla="*/ 204593 w 3162780"/>
              <a:gd name="connsiteY8" fmla="*/ 1000063 h 2238382"/>
              <a:gd name="connsiteX9" fmla="*/ 860638 w 3162780"/>
              <a:gd name="connsiteY9" fmla="*/ 417859 h 2238382"/>
              <a:gd name="connsiteX0" fmla="*/ 860638 w 3135839"/>
              <a:gd name="connsiteY0" fmla="*/ 417859 h 2238382"/>
              <a:gd name="connsiteX1" fmla="*/ 2051263 w 3135839"/>
              <a:gd name="connsiteY1" fmla="*/ 398809 h 2238382"/>
              <a:gd name="connsiteX2" fmla="*/ 2870413 w 3135839"/>
              <a:gd name="connsiteY2" fmla="*/ 913159 h 2238382"/>
              <a:gd name="connsiteX3" fmla="*/ 3118063 w 3135839"/>
              <a:gd name="connsiteY3" fmla="*/ 1560859 h 2238382"/>
              <a:gd name="connsiteX4" fmla="*/ 2346538 w 3135839"/>
              <a:gd name="connsiteY4" fmla="*/ 1808509 h 2238382"/>
              <a:gd name="connsiteX5" fmla="*/ 1460713 w 3135839"/>
              <a:gd name="connsiteY5" fmla="*/ 2238314 h 2238382"/>
              <a:gd name="connsiteX6" fmla="*/ 765388 w 3135839"/>
              <a:gd name="connsiteY6" fmla="*/ 1789459 h 2238382"/>
              <a:gd name="connsiteX7" fmla="*/ 204593 w 3135839"/>
              <a:gd name="connsiteY7" fmla="*/ 1000063 h 2238382"/>
              <a:gd name="connsiteX8" fmla="*/ 860638 w 3135839"/>
              <a:gd name="connsiteY8" fmla="*/ 417859 h 2238382"/>
              <a:gd name="connsiteX0" fmla="*/ 860638 w 3135837"/>
              <a:gd name="connsiteY0" fmla="*/ 417859 h 2238382"/>
              <a:gd name="connsiteX1" fmla="*/ 2051263 w 3135837"/>
              <a:gd name="connsiteY1" fmla="*/ 398809 h 2238382"/>
              <a:gd name="connsiteX2" fmla="*/ 2870413 w 3135837"/>
              <a:gd name="connsiteY2" fmla="*/ 913159 h 2238382"/>
              <a:gd name="connsiteX3" fmla="*/ 3118063 w 3135837"/>
              <a:gd name="connsiteY3" fmla="*/ 1560859 h 2238382"/>
              <a:gd name="connsiteX4" fmla="*/ 2346538 w 3135837"/>
              <a:gd name="connsiteY4" fmla="*/ 1808509 h 2238382"/>
              <a:gd name="connsiteX5" fmla="*/ 1460713 w 3135837"/>
              <a:gd name="connsiteY5" fmla="*/ 2238314 h 2238382"/>
              <a:gd name="connsiteX6" fmla="*/ 765388 w 3135837"/>
              <a:gd name="connsiteY6" fmla="*/ 1789459 h 2238382"/>
              <a:gd name="connsiteX7" fmla="*/ 204593 w 3135837"/>
              <a:gd name="connsiteY7" fmla="*/ 1000063 h 2238382"/>
              <a:gd name="connsiteX8" fmla="*/ 860638 w 3135837"/>
              <a:gd name="connsiteY8" fmla="*/ 417859 h 2238382"/>
              <a:gd name="connsiteX0" fmla="*/ 860638 w 3135839"/>
              <a:gd name="connsiteY0" fmla="*/ 417859 h 2238382"/>
              <a:gd name="connsiteX1" fmla="*/ 2051263 w 3135839"/>
              <a:gd name="connsiteY1" fmla="*/ 398809 h 2238382"/>
              <a:gd name="connsiteX2" fmla="*/ 2870413 w 3135839"/>
              <a:gd name="connsiteY2" fmla="*/ 913159 h 2238382"/>
              <a:gd name="connsiteX3" fmla="*/ 3118063 w 3135839"/>
              <a:gd name="connsiteY3" fmla="*/ 1560859 h 2238382"/>
              <a:gd name="connsiteX4" fmla="*/ 2346538 w 3135839"/>
              <a:gd name="connsiteY4" fmla="*/ 1808509 h 2238382"/>
              <a:gd name="connsiteX5" fmla="*/ 1460713 w 3135839"/>
              <a:gd name="connsiteY5" fmla="*/ 2238314 h 2238382"/>
              <a:gd name="connsiteX6" fmla="*/ 765388 w 3135839"/>
              <a:gd name="connsiteY6" fmla="*/ 1789459 h 2238382"/>
              <a:gd name="connsiteX7" fmla="*/ 204593 w 3135839"/>
              <a:gd name="connsiteY7" fmla="*/ 1000063 h 2238382"/>
              <a:gd name="connsiteX8" fmla="*/ 860638 w 3135839"/>
              <a:gd name="connsiteY8" fmla="*/ 417859 h 2238382"/>
              <a:gd name="connsiteX0" fmla="*/ 860638 w 2885782"/>
              <a:gd name="connsiteY0" fmla="*/ 417859 h 2238348"/>
              <a:gd name="connsiteX1" fmla="*/ 2051263 w 2885782"/>
              <a:gd name="connsiteY1" fmla="*/ 398809 h 2238348"/>
              <a:gd name="connsiteX2" fmla="*/ 2870413 w 2885782"/>
              <a:gd name="connsiteY2" fmla="*/ 913159 h 2238348"/>
              <a:gd name="connsiteX3" fmla="*/ 2346538 w 2885782"/>
              <a:gd name="connsiteY3" fmla="*/ 1808509 h 2238348"/>
              <a:gd name="connsiteX4" fmla="*/ 1460713 w 2885782"/>
              <a:gd name="connsiteY4" fmla="*/ 2238314 h 2238348"/>
              <a:gd name="connsiteX5" fmla="*/ 765388 w 2885782"/>
              <a:gd name="connsiteY5" fmla="*/ 1789459 h 2238348"/>
              <a:gd name="connsiteX6" fmla="*/ 204593 w 2885782"/>
              <a:gd name="connsiteY6" fmla="*/ 1000063 h 2238348"/>
              <a:gd name="connsiteX7" fmla="*/ 860638 w 2885782"/>
              <a:gd name="connsiteY7" fmla="*/ 417859 h 2238348"/>
              <a:gd name="connsiteX0" fmla="*/ 860638 w 3223707"/>
              <a:gd name="connsiteY0" fmla="*/ 417859 h 2238350"/>
              <a:gd name="connsiteX1" fmla="*/ 2051263 w 3223707"/>
              <a:gd name="connsiteY1" fmla="*/ 398809 h 2238350"/>
              <a:gd name="connsiteX2" fmla="*/ 2870413 w 3223707"/>
              <a:gd name="connsiteY2" fmla="*/ 913159 h 2238350"/>
              <a:gd name="connsiteX3" fmla="*/ 2346538 w 3223707"/>
              <a:gd name="connsiteY3" fmla="*/ 1808509 h 2238350"/>
              <a:gd name="connsiteX4" fmla="*/ 1460713 w 3223707"/>
              <a:gd name="connsiteY4" fmla="*/ 2238314 h 2238350"/>
              <a:gd name="connsiteX5" fmla="*/ 765388 w 3223707"/>
              <a:gd name="connsiteY5" fmla="*/ 1789459 h 2238350"/>
              <a:gd name="connsiteX6" fmla="*/ 204593 w 3223707"/>
              <a:gd name="connsiteY6" fmla="*/ 1000063 h 2238350"/>
              <a:gd name="connsiteX7" fmla="*/ 860638 w 3223707"/>
              <a:gd name="connsiteY7" fmla="*/ 417859 h 2238350"/>
              <a:gd name="connsiteX0" fmla="*/ 860638 w 2885783"/>
              <a:gd name="connsiteY0" fmla="*/ 417859 h 2238335"/>
              <a:gd name="connsiteX1" fmla="*/ 2051263 w 2885783"/>
              <a:gd name="connsiteY1" fmla="*/ 398809 h 2238335"/>
              <a:gd name="connsiteX2" fmla="*/ 2870413 w 2885783"/>
              <a:gd name="connsiteY2" fmla="*/ 913159 h 2238335"/>
              <a:gd name="connsiteX3" fmla="*/ 2348481 w 2885783"/>
              <a:gd name="connsiteY3" fmla="*/ 1817422 h 2238335"/>
              <a:gd name="connsiteX4" fmla="*/ 2346538 w 2885783"/>
              <a:gd name="connsiteY4" fmla="*/ 1808509 h 2238335"/>
              <a:gd name="connsiteX5" fmla="*/ 1460713 w 2885783"/>
              <a:gd name="connsiteY5" fmla="*/ 2238314 h 2238335"/>
              <a:gd name="connsiteX6" fmla="*/ 765388 w 2885783"/>
              <a:gd name="connsiteY6" fmla="*/ 1789459 h 2238335"/>
              <a:gd name="connsiteX7" fmla="*/ 204593 w 2885783"/>
              <a:gd name="connsiteY7" fmla="*/ 1000063 h 2238335"/>
              <a:gd name="connsiteX8" fmla="*/ 860638 w 2885783"/>
              <a:gd name="connsiteY8" fmla="*/ 417859 h 2238335"/>
              <a:gd name="connsiteX0" fmla="*/ 860638 w 3051061"/>
              <a:gd name="connsiteY0" fmla="*/ 417859 h 2238333"/>
              <a:gd name="connsiteX1" fmla="*/ 2051263 w 3051061"/>
              <a:gd name="connsiteY1" fmla="*/ 398809 h 2238333"/>
              <a:gd name="connsiteX2" fmla="*/ 2870413 w 3051061"/>
              <a:gd name="connsiteY2" fmla="*/ 913159 h 2238333"/>
              <a:gd name="connsiteX3" fmla="*/ 2348481 w 3051061"/>
              <a:gd name="connsiteY3" fmla="*/ 1817422 h 2238333"/>
              <a:gd name="connsiteX4" fmla="*/ 2346538 w 3051061"/>
              <a:gd name="connsiteY4" fmla="*/ 1808509 h 2238333"/>
              <a:gd name="connsiteX5" fmla="*/ 1460713 w 3051061"/>
              <a:gd name="connsiteY5" fmla="*/ 2238314 h 2238333"/>
              <a:gd name="connsiteX6" fmla="*/ 765388 w 3051061"/>
              <a:gd name="connsiteY6" fmla="*/ 1789459 h 2238333"/>
              <a:gd name="connsiteX7" fmla="*/ 204593 w 3051061"/>
              <a:gd name="connsiteY7" fmla="*/ 1000063 h 2238333"/>
              <a:gd name="connsiteX8" fmla="*/ 860638 w 3051061"/>
              <a:gd name="connsiteY8" fmla="*/ 417859 h 2238333"/>
              <a:gd name="connsiteX0" fmla="*/ 860638 w 3147768"/>
              <a:gd name="connsiteY0" fmla="*/ 417859 h 2238335"/>
              <a:gd name="connsiteX1" fmla="*/ 2051263 w 3147768"/>
              <a:gd name="connsiteY1" fmla="*/ 398809 h 2238335"/>
              <a:gd name="connsiteX2" fmla="*/ 2870413 w 3147768"/>
              <a:gd name="connsiteY2" fmla="*/ 913159 h 2238335"/>
              <a:gd name="connsiteX3" fmla="*/ 2348481 w 3147768"/>
              <a:gd name="connsiteY3" fmla="*/ 1817422 h 2238335"/>
              <a:gd name="connsiteX4" fmla="*/ 2346538 w 3147768"/>
              <a:gd name="connsiteY4" fmla="*/ 1808509 h 2238335"/>
              <a:gd name="connsiteX5" fmla="*/ 1460713 w 3147768"/>
              <a:gd name="connsiteY5" fmla="*/ 2238314 h 2238335"/>
              <a:gd name="connsiteX6" fmla="*/ 765388 w 3147768"/>
              <a:gd name="connsiteY6" fmla="*/ 1789459 h 2238335"/>
              <a:gd name="connsiteX7" fmla="*/ 204593 w 3147768"/>
              <a:gd name="connsiteY7" fmla="*/ 1000063 h 2238335"/>
              <a:gd name="connsiteX8" fmla="*/ 860638 w 3147768"/>
              <a:gd name="connsiteY8" fmla="*/ 417859 h 2238335"/>
              <a:gd name="connsiteX0" fmla="*/ 860638 w 3147768"/>
              <a:gd name="connsiteY0" fmla="*/ 417859 h 1882497"/>
              <a:gd name="connsiteX1" fmla="*/ 2051263 w 3147768"/>
              <a:gd name="connsiteY1" fmla="*/ 398809 h 1882497"/>
              <a:gd name="connsiteX2" fmla="*/ 2870413 w 3147768"/>
              <a:gd name="connsiteY2" fmla="*/ 913159 h 1882497"/>
              <a:gd name="connsiteX3" fmla="*/ 2348481 w 3147768"/>
              <a:gd name="connsiteY3" fmla="*/ 1817422 h 1882497"/>
              <a:gd name="connsiteX4" fmla="*/ 2346538 w 3147768"/>
              <a:gd name="connsiteY4" fmla="*/ 1808509 h 1882497"/>
              <a:gd name="connsiteX5" fmla="*/ 765388 w 3147768"/>
              <a:gd name="connsiteY5" fmla="*/ 1789459 h 1882497"/>
              <a:gd name="connsiteX6" fmla="*/ 204593 w 3147768"/>
              <a:gd name="connsiteY6" fmla="*/ 1000063 h 1882497"/>
              <a:gd name="connsiteX7" fmla="*/ 860638 w 3147768"/>
              <a:gd name="connsiteY7" fmla="*/ 417859 h 1882497"/>
              <a:gd name="connsiteX0" fmla="*/ 860638 w 3147768"/>
              <a:gd name="connsiteY0" fmla="*/ 417859 h 2164947"/>
              <a:gd name="connsiteX1" fmla="*/ 2051263 w 3147768"/>
              <a:gd name="connsiteY1" fmla="*/ 398809 h 2164947"/>
              <a:gd name="connsiteX2" fmla="*/ 2870413 w 3147768"/>
              <a:gd name="connsiteY2" fmla="*/ 913159 h 2164947"/>
              <a:gd name="connsiteX3" fmla="*/ 2348481 w 3147768"/>
              <a:gd name="connsiteY3" fmla="*/ 1817422 h 2164947"/>
              <a:gd name="connsiteX4" fmla="*/ 2346538 w 3147768"/>
              <a:gd name="connsiteY4" fmla="*/ 1808509 h 2164947"/>
              <a:gd name="connsiteX5" fmla="*/ 765388 w 3147768"/>
              <a:gd name="connsiteY5" fmla="*/ 1789459 h 2164947"/>
              <a:gd name="connsiteX6" fmla="*/ 204593 w 3147768"/>
              <a:gd name="connsiteY6" fmla="*/ 1000063 h 2164947"/>
              <a:gd name="connsiteX7" fmla="*/ 860638 w 3147768"/>
              <a:gd name="connsiteY7" fmla="*/ 417859 h 2164947"/>
              <a:gd name="connsiteX0" fmla="*/ 860638 w 3147768"/>
              <a:gd name="connsiteY0" fmla="*/ 417859 h 2288430"/>
              <a:gd name="connsiteX1" fmla="*/ 2051263 w 3147768"/>
              <a:gd name="connsiteY1" fmla="*/ 398809 h 2288430"/>
              <a:gd name="connsiteX2" fmla="*/ 2870413 w 3147768"/>
              <a:gd name="connsiteY2" fmla="*/ 913159 h 2288430"/>
              <a:gd name="connsiteX3" fmla="*/ 2348481 w 3147768"/>
              <a:gd name="connsiteY3" fmla="*/ 1817422 h 2288430"/>
              <a:gd name="connsiteX4" fmla="*/ 2346538 w 3147768"/>
              <a:gd name="connsiteY4" fmla="*/ 1808509 h 2288430"/>
              <a:gd name="connsiteX5" fmla="*/ 765388 w 3147768"/>
              <a:gd name="connsiteY5" fmla="*/ 1789459 h 2288430"/>
              <a:gd name="connsiteX6" fmla="*/ 204593 w 3147768"/>
              <a:gd name="connsiteY6" fmla="*/ 1000063 h 2288430"/>
              <a:gd name="connsiteX7" fmla="*/ 860638 w 3147768"/>
              <a:gd name="connsiteY7" fmla="*/ 417859 h 2288430"/>
              <a:gd name="connsiteX0" fmla="*/ 860638 w 3147768"/>
              <a:gd name="connsiteY0" fmla="*/ 417859 h 2288430"/>
              <a:gd name="connsiteX1" fmla="*/ 2051263 w 3147768"/>
              <a:gd name="connsiteY1" fmla="*/ 398809 h 2288430"/>
              <a:gd name="connsiteX2" fmla="*/ 2870413 w 3147768"/>
              <a:gd name="connsiteY2" fmla="*/ 913159 h 2288430"/>
              <a:gd name="connsiteX3" fmla="*/ 2348481 w 3147768"/>
              <a:gd name="connsiteY3" fmla="*/ 1817422 h 2288430"/>
              <a:gd name="connsiteX4" fmla="*/ 2346538 w 3147768"/>
              <a:gd name="connsiteY4" fmla="*/ 1808509 h 2288430"/>
              <a:gd name="connsiteX5" fmla="*/ 765388 w 3147768"/>
              <a:gd name="connsiteY5" fmla="*/ 1789459 h 2288430"/>
              <a:gd name="connsiteX6" fmla="*/ 204593 w 3147768"/>
              <a:gd name="connsiteY6" fmla="*/ 1000063 h 2288430"/>
              <a:gd name="connsiteX7" fmla="*/ 860638 w 3147768"/>
              <a:gd name="connsiteY7" fmla="*/ 417859 h 2288430"/>
              <a:gd name="connsiteX0" fmla="*/ 860638 w 3147768"/>
              <a:gd name="connsiteY0" fmla="*/ 417859 h 2696561"/>
              <a:gd name="connsiteX1" fmla="*/ 2051263 w 3147768"/>
              <a:gd name="connsiteY1" fmla="*/ 398809 h 2696561"/>
              <a:gd name="connsiteX2" fmla="*/ 2870413 w 3147768"/>
              <a:gd name="connsiteY2" fmla="*/ 913159 h 2696561"/>
              <a:gd name="connsiteX3" fmla="*/ 2348481 w 3147768"/>
              <a:gd name="connsiteY3" fmla="*/ 1817422 h 2696561"/>
              <a:gd name="connsiteX4" fmla="*/ 2330466 w 3147768"/>
              <a:gd name="connsiteY4" fmla="*/ 2395126 h 2696561"/>
              <a:gd name="connsiteX5" fmla="*/ 765388 w 3147768"/>
              <a:gd name="connsiteY5" fmla="*/ 1789459 h 2696561"/>
              <a:gd name="connsiteX6" fmla="*/ 204593 w 3147768"/>
              <a:gd name="connsiteY6" fmla="*/ 1000063 h 2696561"/>
              <a:gd name="connsiteX7" fmla="*/ 860638 w 3147768"/>
              <a:gd name="connsiteY7" fmla="*/ 417859 h 2696561"/>
              <a:gd name="connsiteX0" fmla="*/ 860638 w 2885784"/>
              <a:gd name="connsiteY0" fmla="*/ 417859 h 2696561"/>
              <a:gd name="connsiteX1" fmla="*/ 2051263 w 2885784"/>
              <a:gd name="connsiteY1" fmla="*/ 398809 h 2696561"/>
              <a:gd name="connsiteX2" fmla="*/ 2870413 w 2885784"/>
              <a:gd name="connsiteY2" fmla="*/ 913159 h 2696561"/>
              <a:gd name="connsiteX3" fmla="*/ 2330466 w 2885784"/>
              <a:gd name="connsiteY3" fmla="*/ 2395126 h 2696561"/>
              <a:gd name="connsiteX4" fmla="*/ 765388 w 2885784"/>
              <a:gd name="connsiteY4" fmla="*/ 1789459 h 2696561"/>
              <a:gd name="connsiteX5" fmla="*/ 204593 w 2885784"/>
              <a:gd name="connsiteY5" fmla="*/ 1000063 h 2696561"/>
              <a:gd name="connsiteX6" fmla="*/ 860638 w 2885784"/>
              <a:gd name="connsiteY6" fmla="*/ 417859 h 2696561"/>
              <a:gd name="connsiteX0" fmla="*/ 860638 w 2885782"/>
              <a:gd name="connsiteY0" fmla="*/ 417859 h 2311553"/>
              <a:gd name="connsiteX1" fmla="*/ 2051263 w 2885782"/>
              <a:gd name="connsiteY1" fmla="*/ 398809 h 2311553"/>
              <a:gd name="connsiteX2" fmla="*/ 2870413 w 2885782"/>
              <a:gd name="connsiteY2" fmla="*/ 913159 h 2311553"/>
              <a:gd name="connsiteX3" fmla="*/ 2426897 w 2885782"/>
              <a:gd name="connsiteY3" fmla="*/ 1848688 h 2311553"/>
              <a:gd name="connsiteX4" fmla="*/ 765388 w 2885782"/>
              <a:gd name="connsiteY4" fmla="*/ 1789459 h 2311553"/>
              <a:gd name="connsiteX5" fmla="*/ 204593 w 2885782"/>
              <a:gd name="connsiteY5" fmla="*/ 1000063 h 2311553"/>
              <a:gd name="connsiteX6" fmla="*/ 860638 w 2885782"/>
              <a:gd name="connsiteY6" fmla="*/ 417859 h 2311553"/>
              <a:gd name="connsiteX0" fmla="*/ 860638 w 3158489"/>
              <a:gd name="connsiteY0" fmla="*/ 417859 h 2311553"/>
              <a:gd name="connsiteX1" fmla="*/ 2051263 w 3158489"/>
              <a:gd name="connsiteY1" fmla="*/ 398809 h 2311553"/>
              <a:gd name="connsiteX2" fmla="*/ 2870413 w 3158489"/>
              <a:gd name="connsiteY2" fmla="*/ 913159 h 2311553"/>
              <a:gd name="connsiteX3" fmla="*/ 2426897 w 3158489"/>
              <a:gd name="connsiteY3" fmla="*/ 1848688 h 2311553"/>
              <a:gd name="connsiteX4" fmla="*/ 765388 w 3158489"/>
              <a:gd name="connsiteY4" fmla="*/ 1789459 h 2311553"/>
              <a:gd name="connsiteX5" fmla="*/ 204593 w 3158489"/>
              <a:gd name="connsiteY5" fmla="*/ 1000063 h 2311553"/>
              <a:gd name="connsiteX6" fmla="*/ 860638 w 3158489"/>
              <a:gd name="connsiteY6" fmla="*/ 417859 h 2311553"/>
              <a:gd name="connsiteX0" fmla="*/ 860638 w 3341225"/>
              <a:gd name="connsiteY0" fmla="*/ 417859 h 2311553"/>
              <a:gd name="connsiteX1" fmla="*/ 2051263 w 3341225"/>
              <a:gd name="connsiteY1" fmla="*/ 398809 h 2311553"/>
              <a:gd name="connsiteX2" fmla="*/ 2870413 w 3341225"/>
              <a:gd name="connsiteY2" fmla="*/ 913159 h 2311553"/>
              <a:gd name="connsiteX3" fmla="*/ 2426897 w 3341225"/>
              <a:gd name="connsiteY3" fmla="*/ 1848688 h 2311553"/>
              <a:gd name="connsiteX4" fmla="*/ 765388 w 3341225"/>
              <a:gd name="connsiteY4" fmla="*/ 1789459 h 2311553"/>
              <a:gd name="connsiteX5" fmla="*/ 204593 w 3341225"/>
              <a:gd name="connsiteY5" fmla="*/ 1000063 h 2311553"/>
              <a:gd name="connsiteX6" fmla="*/ 860638 w 3341225"/>
              <a:gd name="connsiteY6" fmla="*/ 417859 h 2311553"/>
              <a:gd name="connsiteX0" fmla="*/ 860638 w 3256044"/>
              <a:gd name="connsiteY0" fmla="*/ 417859 h 2311553"/>
              <a:gd name="connsiteX1" fmla="*/ 2051263 w 3256044"/>
              <a:gd name="connsiteY1" fmla="*/ 398809 h 2311553"/>
              <a:gd name="connsiteX2" fmla="*/ 2870413 w 3256044"/>
              <a:gd name="connsiteY2" fmla="*/ 913159 h 2311553"/>
              <a:gd name="connsiteX3" fmla="*/ 2426897 w 3256044"/>
              <a:gd name="connsiteY3" fmla="*/ 1848688 h 2311553"/>
              <a:gd name="connsiteX4" fmla="*/ 765388 w 3256044"/>
              <a:gd name="connsiteY4" fmla="*/ 1789459 h 2311553"/>
              <a:gd name="connsiteX5" fmla="*/ 204593 w 3256044"/>
              <a:gd name="connsiteY5" fmla="*/ 1000063 h 2311553"/>
              <a:gd name="connsiteX6" fmla="*/ 860638 w 3256044"/>
              <a:gd name="connsiteY6" fmla="*/ 417859 h 2311553"/>
              <a:gd name="connsiteX0" fmla="*/ 860638 w 3150506"/>
              <a:gd name="connsiteY0" fmla="*/ 417859 h 2311553"/>
              <a:gd name="connsiteX1" fmla="*/ 2051263 w 3150506"/>
              <a:gd name="connsiteY1" fmla="*/ 398809 h 2311553"/>
              <a:gd name="connsiteX2" fmla="*/ 2870413 w 3150506"/>
              <a:gd name="connsiteY2" fmla="*/ 913159 h 2311553"/>
              <a:gd name="connsiteX3" fmla="*/ 2426897 w 3150506"/>
              <a:gd name="connsiteY3" fmla="*/ 1848688 h 2311553"/>
              <a:gd name="connsiteX4" fmla="*/ 765388 w 3150506"/>
              <a:gd name="connsiteY4" fmla="*/ 1789459 h 2311553"/>
              <a:gd name="connsiteX5" fmla="*/ 204593 w 3150506"/>
              <a:gd name="connsiteY5" fmla="*/ 1000063 h 2311553"/>
              <a:gd name="connsiteX6" fmla="*/ 860638 w 3150506"/>
              <a:gd name="connsiteY6" fmla="*/ 417859 h 2311553"/>
              <a:gd name="connsiteX0" fmla="*/ 860638 w 3150506"/>
              <a:gd name="connsiteY0" fmla="*/ 417859 h 2311553"/>
              <a:gd name="connsiteX1" fmla="*/ 2051263 w 3150506"/>
              <a:gd name="connsiteY1" fmla="*/ 398809 h 2311553"/>
              <a:gd name="connsiteX2" fmla="*/ 2870413 w 3150506"/>
              <a:gd name="connsiteY2" fmla="*/ 913159 h 2311553"/>
              <a:gd name="connsiteX3" fmla="*/ 2426897 w 3150506"/>
              <a:gd name="connsiteY3" fmla="*/ 1848688 h 2311553"/>
              <a:gd name="connsiteX4" fmla="*/ 765388 w 3150506"/>
              <a:gd name="connsiteY4" fmla="*/ 1789459 h 2311553"/>
              <a:gd name="connsiteX5" fmla="*/ 204593 w 3150506"/>
              <a:gd name="connsiteY5" fmla="*/ 1000063 h 2311553"/>
              <a:gd name="connsiteX6" fmla="*/ 860638 w 3150506"/>
              <a:gd name="connsiteY6" fmla="*/ 417859 h 2311553"/>
              <a:gd name="connsiteX0" fmla="*/ 806188 w 3096056"/>
              <a:gd name="connsiteY0" fmla="*/ 417859 h 2311553"/>
              <a:gd name="connsiteX1" fmla="*/ 1996813 w 3096056"/>
              <a:gd name="connsiteY1" fmla="*/ 398809 h 2311553"/>
              <a:gd name="connsiteX2" fmla="*/ 2815963 w 3096056"/>
              <a:gd name="connsiteY2" fmla="*/ 913159 h 2311553"/>
              <a:gd name="connsiteX3" fmla="*/ 2372447 w 3096056"/>
              <a:gd name="connsiteY3" fmla="*/ 1848688 h 2311553"/>
              <a:gd name="connsiteX4" fmla="*/ 710938 w 3096056"/>
              <a:gd name="connsiteY4" fmla="*/ 1789459 h 2311553"/>
              <a:gd name="connsiteX5" fmla="*/ 246574 w 3096056"/>
              <a:gd name="connsiteY5" fmla="*/ 983992 h 2311553"/>
              <a:gd name="connsiteX6" fmla="*/ 806188 w 3096056"/>
              <a:gd name="connsiteY6" fmla="*/ 417859 h 2311553"/>
              <a:gd name="connsiteX0" fmla="*/ 806188 w 3096056"/>
              <a:gd name="connsiteY0" fmla="*/ 417859 h 2311553"/>
              <a:gd name="connsiteX1" fmla="*/ 1996813 w 3096056"/>
              <a:gd name="connsiteY1" fmla="*/ 398809 h 2311553"/>
              <a:gd name="connsiteX2" fmla="*/ 2815963 w 3096056"/>
              <a:gd name="connsiteY2" fmla="*/ 913159 h 2311553"/>
              <a:gd name="connsiteX3" fmla="*/ 2372447 w 3096056"/>
              <a:gd name="connsiteY3" fmla="*/ 1848688 h 2311553"/>
              <a:gd name="connsiteX4" fmla="*/ 710938 w 3096056"/>
              <a:gd name="connsiteY4" fmla="*/ 1789459 h 2311553"/>
              <a:gd name="connsiteX5" fmla="*/ 246574 w 3096056"/>
              <a:gd name="connsiteY5" fmla="*/ 983992 h 2311553"/>
              <a:gd name="connsiteX6" fmla="*/ 806188 w 3096056"/>
              <a:gd name="connsiteY6" fmla="*/ 417859 h 2311553"/>
              <a:gd name="connsiteX0" fmla="*/ 860695 w 3150563"/>
              <a:gd name="connsiteY0" fmla="*/ 417859 h 2311553"/>
              <a:gd name="connsiteX1" fmla="*/ 2051320 w 3150563"/>
              <a:gd name="connsiteY1" fmla="*/ 398809 h 2311553"/>
              <a:gd name="connsiteX2" fmla="*/ 2870470 w 3150563"/>
              <a:gd name="connsiteY2" fmla="*/ 913159 h 2311553"/>
              <a:gd name="connsiteX3" fmla="*/ 2426954 w 3150563"/>
              <a:gd name="connsiteY3" fmla="*/ 1848688 h 2311553"/>
              <a:gd name="connsiteX4" fmla="*/ 765445 w 3150563"/>
              <a:gd name="connsiteY4" fmla="*/ 1789459 h 2311553"/>
              <a:gd name="connsiteX5" fmla="*/ 301081 w 3150563"/>
              <a:gd name="connsiteY5" fmla="*/ 983992 h 2311553"/>
              <a:gd name="connsiteX6" fmla="*/ 860695 w 3150563"/>
              <a:gd name="connsiteY6" fmla="*/ 417859 h 2311553"/>
              <a:gd name="connsiteX0" fmla="*/ 860695 w 3150563"/>
              <a:gd name="connsiteY0" fmla="*/ 417859 h 2311553"/>
              <a:gd name="connsiteX1" fmla="*/ 2051320 w 3150563"/>
              <a:gd name="connsiteY1" fmla="*/ 398809 h 2311553"/>
              <a:gd name="connsiteX2" fmla="*/ 2870470 w 3150563"/>
              <a:gd name="connsiteY2" fmla="*/ 1057803 h 2311553"/>
              <a:gd name="connsiteX3" fmla="*/ 2426954 w 3150563"/>
              <a:gd name="connsiteY3" fmla="*/ 1848688 h 2311553"/>
              <a:gd name="connsiteX4" fmla="*/ 765445 w 3150563"/>
              <a:gd name="connsiteY4" fmla="*/ 1789459 h 2311553"/>
              <a:gd name="connsiteX5" fmla="*/ 301081 w 3150563"/>
              <a:gd name="connsiteY5" fmla="*/ 983992 h 2311553"/>
              <a:gd name="connsiteX6" fmla="*/ 860695 w 3150563"/>
              <a:gd name="connsiteY6" fmla="*/ 417859 h 2311553"/>
              <a:gd name="connsiteX0" fmla="*/ 860695 w 3153808"/>
              <a:gd name="connsiteY0" fmla="*/ 417859 h 2311553"/>
              <a:gd name="connsiteX1" fmla="*/ 2051320 w 3153808"/>
              <a:gd name="connsiteY1" fmla="*/ 398809 h 2311553"/>
              <a:gd name="connsiteX2" fmla="*/ 2870470 w 3153808"/>
              <a:gd name="connsiteY2" fmla="*/ 1057803 h 2311553"/>
              <a:gd name="connsiteX3" fmla="*/ 2426954 w 3153808"/>
              <a:gd name="connsiteY3" fmla="*/ 1848688 h 2311553"/>
              <a:gd name="connsiteX4" fmla="*/ 765445 w 3153808"/>
              <a:gd name="connsiteY4" fmla="*/ 1789459 h 2311553"/>
              <a:gd name="connsiteX5" fmla="*/ 301081 w 3153808"/>
              <a:gd name="connsiteY5" fmla="*/ 983992 h 2311553"/>
              <a:gd name="connsiteX6" fmla="*/ 860695 w 3153808"/>
              <a:gd name="connsiteY6" fmla="*/ 417859 h 2311553"/>
              <a:gd name="connsiteX0" fmla="*/ 860695 w 3153806"/>
              <a:gd name="connsiteY0" fmla="*/ 417859 h 2311553"/>
              <a:gd name="connsiteX1" fmla="*/ 2051320 w 3153806"/>
              <a:gd name="connsiteY1" fmla="*/ 398809 h 2311553"/>
              <a:gd name="connsiteX2" fmla="*/ 2870470 w 3153806"/>
              <a:gd name="connsiteY2" fmla="*/ 1057803 h 2311553"/>
              <a:gd name="connsiteX3" fmla="*/ 2426954 w 3153806"/>
              <a:gd name="connsiteY3" fmla="*/ 1848688 h 2311553"/>
              <a:gd name="connsiteX4" fmla="*/ 765445 w 3153806"/>
              <a:gd name="connsiteY4" fmla="*/ 1789459 h 2311553"/>
              <a:gd name="connsiteX5" fmla="*/ 301081 w 3153806"/>
              <a:gd name="connsiteY5" fmla="*/ 983992 h 2311553"/>
              <a:gd name="connsiteX6" fmla="*/ 860695 w 3153806"/>
              <a:gd name="connsiteY6" fmla="*/ 417859 h 2311553"/>
              <a:gd name="connsiteX0" fmla="*/ 869904 w 3163017"/>
              <a:gd name="connsiteY0" fmla="*/ 417859 h 2311553"/>
              <a:gd name="connsiteX1" fmla="*/ 2060529 w 3163017"/>
              <a:gd name="connsiteY1" fmla="*/ 398809 h 2311553"/>
              <a:gd name="connsiteX2" fmla="*/ 2879679 w 3163017"/>
              <a:gd name="connsiteY2" fmla="*/ 1057803 h 2311553"/>
              <a:gd name="connsiteX3" fmla="*/ 2436163 w 3163017"/>
              <a:gd name="connsiteY3" fmla="*/ 1848688 h 2311553"/>
              <a:gd name="connsiteX4" fmla="*/ 774654 w 3163017"/>
              <a:gd name="connsiteY4" fmla="*/ 1789459 h 2311553"/>
              <a:gd name="connsiteX5" fmla="*/ 294218 w 3163017"/>
              <a:gd name="connsiteY5" fmla="*/ 951848 h 2311553"/>
              <a:gd name="connsiteX6" fmla="*/ 869904 w 3163017"/>
              <a:gd name="connsiteY6" fmla="*/ 417859 h 2311553"/>
              <a:gd name="connsiteX0" fmla="*/ 910086 w 3163017"/>
              <a:gd name="connsiteY0" fmla="*/ 394981 h 2344925"/>
              <a:gd name="connsiteX1" fmla="*/ 2060531 w 3163017"/>
              <a:gd name="connsiteY1" fmla="*/ 432181 h 2344925"/>
              <a:gd name="connsiteX2" fmla="*/ 2879681 w 3163017"/>
              <a:gd name="connsiteY2" fmla="*/ 1091175 h 2344925"/>
              <a:gd name="connsiteX3" fmla="*/ 2436165 w 3163017"/>
              <a:gd name="connsiteY3" fmla="*/ 1882060 h 2344925"/>
              <a:gd name="connsiteX4" fmla="*/ 774656 w 3163017"/>
              <a:gd name="connsiteY4" fmla="*/ 1822831 h 2344925"/>
              <a:gd name="connsiteX5" fmla="*/ 294220 w 3163017"/>
              <a:gd name="connsiteY5" fmla="*/ 985220 h 2344925"/>
              <a:gd name="connsiteX6" fmla="*/ 910086 w 3163017"/>
              <a:gd name="connsiteY6" fmla="*/ 394981 h 2344925"/>
              <a:gd name="connsiteX0" fmla="*/ 910086 w 3163019"/>
              <a:gd name="connsiteY0" fmla="*/ 371401 h 2321345"/>
              <a:gd name="connsiteX1" fmla="*/ 2060531 w 3163019"/>
              <a:gd name="connsiteY1" fmla="*/ 408601 h 2321345"/>
              <a:gd name="connsiteX2" fmla="*/ 2879681 w 3163019"/>
              <a:gd name="connsiteY2" fmla="*/ 1067595 h 2321345"/>
              <a:gd name="connsiteX3" fmla="*/ 2436165 w 3163019"/>
              <a:gd name="connsiteY3" fmla="*/ 1858480 h 2321345"/>
              <a:gd name="connsiteX4" fmla="*/ 774656 w 3163019"/>
              <a:gd name="connsiteY4" fmla="*/ 1799251 h 2321345"/>
              <a:gd name="connsiteX5" fmla="*/ 294220 w 3163019"/>
              <a:gd name="connsiteY5" fmla="*/ 961640 h 2321345"/>
              <a:gd name="connsiteX6" fmla="*/ 910086 w 3163019"/>
              <a:gd name="connsiteY6" fmla="*/ 371401 h 2321345"/>
              <a:gd name="connsiteX0" fmla="*/ 910086 w 3163017"/>
              <a:gd name="connsiteY0" fmla="*/ 371399 h 2321343"/>
              <a:gd name="connsiteX1" fmla="*/ 2060531 w 3163017"/>
              <a:gd name="connsiteY1" fmla="*/ 408599 h 2321343"/>
              <a:gd name="connsiteX2" fmla="*/ 2879681 w 3163017"/>
              <a:gd name="connsiteY2" fmla="*/ 1067593 h 2321343"/>
              <a:gd name="connsiteX3" fmla="*/ 2436165 w 3163017"/>
              <a:gd name="connsiteY3" fmla="*/ 1858478 h 2321343"/>
              <a:gd name="connsiteX4" fmla="*/ 774656 w 3163017"/>
              <a:gd name="connsiteY4" fmla="*/ 1799249 h 2321343"/>
              <a:gd name="connsiteX5" fmla="*/ 294220 w 3163017"/>
              <a:gd name="connsiteY5" fmla="*/ 961638 h 2321343"/>
              <a:gd name="connsiteX6" fmla="*/ 910086 w 3163017"/>
              <a:gd name="connsiteY6" fmla="*/ 371399 h 2321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3017" h="2321343">
                <a:moveTo>
                  <a:pt x="910086" y="371399"/>
                </a:moveTo>
                <a:cubicBezTo>
                  <a:pt x="1185720" y="-243103"/>
                  <a:pt x="1955138" y="2046"/>
                  <a:pt x="2060531" y="408599"/>
                </a:cubicBezTo>
                <a:cubicBezTo>
                  <a:pt x="2435673" y="145609"/>
                  <a:pt x="3087603" y="528376"/>
                  <a:pt x="2879681" y="1067593"/>
                </a:cubicBezTo>
                <a:cubicBezTo>
                  <a:pt x="3215504" y="998520"/>
                  <a:pt x="3437904" y="1977610"/>
                  <a:pt x="2436165" y="1858478"/>
                </a:cubicBezTo>
                <a:cubicBezTo>
                  <a:pt x="2011599" y="2601151"/>
                  <a:pt x="882536" y="2351854"/>
                  <a:pt x="774656" y="1799249"/>
                </a:cubicBezTo>
                <a:cubicBezTo>
                  <a:pt x="-270424" y="1890200"/>
                  <a:pt x="-71450" y="969599"/>
                  <a:pt x="294220" y="961638"/>
                </a:cubicBezTo>
                <a:cubicBezTo>
                  <a:pt x="117236" y="580357"/>
                  <a:pt x="554499" y="167047"/>
                  <a:pt x="910086" y="371399"/>
                </a:cubicBezTo>
                <a:close/>
              </a:path>
            </a:pathLst>
          </a:custGeom>
          <a:solidFill>
            <a:schemeClr val="bg1">
              <a:lumMod val="85000"/>
            </a:schemeClr>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smtClean="0">
                <a:solidFill>
                  <a:schemeClr val="tx1"/>
                </a:solidFill>
              </a:rPr>
              <a:t>Internet</a:t>
            </a:r>
          </a:p>
          <a:p>
            <a:pPr algn="ctr"/>
            <a:endParaRPr lang="en-US" b="1" dirty="0">
              <a:solidFill>
                <a:schemeClr val="tx1"/>
              </a:solidFill>
            </a:endParaRPr>
          </a:p>
        </p:txBody>
      </p:sp>
      <p:pic>
        <p:nvPicPr>
          <p:cNvPr id="13" name="Picture 61" descr="GenericServe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27682" y="4792195"/>
            <a:ext cx="472094" cy="833389"/>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61" descr="GenericServe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767757" y="4792194"/>
            <a:ext cx="472094" cy="833389"/>
          </a:xfrm>
          <a:prstGeom prst="rect">
            <a:avLst/>
          </a:prstGeom>
          <a:noFill/>
          <a:extLst>
            <a:ext uri="{909E8E84-426E-40DD-AFC4-6F175D3DCCD1}">
              <a14:hiddenFill xmlns:a14="http://schemas.microsoft.com/office/drawing/2010/main">
                <a:solidFill>
                  <a:srgbClr val="FFFFFF"/>
                </a:solidFill>
              </a14:hiddenFill>
            </a:ext>
          </a:extLst>
        </p:spPr>
      </p:pic>
      <p:sp>
        <p:nvSpPr>
          <p:cNvPr id="17" name="Freeform 16"/>
          <p:cNvSpPr/>
          <p:nvPr/>
        </p:nvSpPr>
        <p:spPr>
          <a:xfrm>
            <a:off x="4758894" y="4495382"/>
            <a:ext cx="1874586" cy="1375761"/>
          </a:xfrm>
          <a:custGeom>
            <a:avLst/>
            <a:gdLst>
              <a:gd name="connsiteX0" fmla="*/ 1056673 w 3672381"/>
              <a:gd name="connsiteY0" fmla="*/ 409627 h 2095757"/>
              <a:gd name="connsiteX1" fmla="*/ 1704373 w 3672381"/>
              <a:gd name="connsiteY1" fmla="*/ 52 h 2095757"/>
              <a:gd name="connsiteX2" fmla="*/ 2390173 w 3672381"/>
              <a:gd name="connsiteY2" fmla="*/ 381052 h 2095757"/>
              <a:gd name="connsiteX3" fmla="*/ 3028348 w 3672381"/>
              <a:gd name="connsiteY3" fmla="*/ 400102 h 2095757"/>
              <a:gd name="connsiteX4" fmla="*/ 3285523 w 3672381"/>
              <a:gd name="connsiteY4" fmla="*/ 904927 h 2095757"/>
              <a:gd name="connsiteX5" fmla="*/ 3656998 w 3672381"/>
              <a:gd name="connsiteY5" fmla="*/ 1390702 h 2095757"/>
              <a:gd name="connsiteX6" fmla="*/ 2723548 w 3672381"/>
              <a:gd name="connsiteY6" fmla="*/ 1762177 h 2095757"/>
              <a:gd name="connsiteX7" fmla="*/ 1990123 w 3672381"/>
              <a:gd name="connsiteY7" fmla="*/ 2095552 h 2095757"/>
              <a:gd name="connsiteX8" fmla="*/ 1190023 w 3672381"/>
              <a:gd name="connsiteY8" fmla="*/ 1714552 h 2095757"/>
              <a:gd name="connsiteX9" fmla="*/ 18448 w 3672381"/>
              <a:gd name="connsiteY9" fmla="*/ 1333552 h 2095757"/>
              <a:gd name="connsiteX10" fmla="*/ 485173 w 3672381"/>
              <a:gd name="connsiteY10" fmla="*/ 847777 h 2095757"/>
              <a:gd name="connsiteX11" fmla="*/ 656623 w 3672381"/>
              <a:gd name="connsiteY11" fmla="*/ 485827 h 2095757"/>
              <a:gd name="connsiteX12" fmla="*/ 1056673 w 3672381"/>
              <a:gd name="connsiteY12" fmla="*/ 409627 h 2095757"/>
              <a:gd name="connsiteX0" fmla="*/ 1056673 w 3672381"/>
              <a:gd name="connsiteY0" fmla="*/ 409664 h 2095794"/>
              <a:gd name="connsiteX1" fmla="*/ 1704373 w 3672381"/>
              <a:gd name="connsiteY1" fmla="*/ 89 h 2095794"/>
              <a:gd name="connsiteX2" fmla="*/ 2390173 w 3672381"/>
              <a:gd name="connsiteY2" fmla="*/ 381089 h 2095794"/>
              <a:gd name="connsiteX3" fmla="*/ 3028348 w 3672381"/>
              <a:gd name="connsiteY3" fmla="*/ 400139 h 2095794"/>
              <a:gd name="connsiteX4" fmla="*/ 3285523 w 3672381"/>
              <a:gd name="connsiteY4" fmla="*/ 904964 h 2095794"/>
              <a:gd name="connsiteX5" fmla="*/ 3656998 w 3672381"/>
              <a:gd name="connsiteY5" fmla="*/ 1390739 h 2095794"/>
              <a:gd name="connsiteX6" fmla="*/ 2723548 w 3672381"/>
              <a:gd name="connsiteY6" fmla="*/ 1762214 h 2095794"/>
              <a:gd name="connsiteX7" fmla="*/ 1990123 w 3672381"/>
              <a:gd name="connsiteY7" fmla="*/ 2095589 h 2095794"/>
              <a:gd name="connsiteX8" fmla="*/ 1190023 w 3672381"/>
              <a:gd name="connsiteY8" fmla="*/ 1714589 h 2095794"/>
              <a:gd name="connsiteX9" fmla="*/ 18448 w 3672381"/>
              <a:gd name="connsiteY9" fmla="*/ 1333589 h 2095794"/>
              <a:gd name="connsiteX10" fmla="*/ 485173 w 3672381"/>
              <a:gd name="connsiteY10" fmla="*/ 847814 h 2095794"/>
              <a:gd name="connsiteX11" fmla="*/ 656623 w 3672381"/>
              <a:gd name="connsiteY11" fmla="*/ 485864 h 2095794"/>
              <a:gd name="connsiteX12" fmla="*/ 1056673 w 3672381"/>
              <a:gd name="connsiteY12" fmla="*/ 409664 h 2095794"/>
              <a:gd name="connsiteX0" fmla="*/ 1056673 w 3672381"/>
              <a:gd name="connsiteY0" fmla="*/ 409607 h 2095737"/>
              <a:gd name="connsiteX1" fmla="*/ 1704373 w 3672381"/>
              <a:gd name="connsiteY1" fmla="*/ 32 h 2095737"/>
              <a:gd name="connsiteX2" fmla="*/ 2390173 w 3672381"/>
              <a:gd name="connsiteY2" fmla="*/ 381032 h 2095737"/>
              <a:gd name="connsiteX3" fmla="*/ 3028348 w 3672381"/>
              <a:gd name="connsiteY3" fmla="*/ 400082 h 2095737"/>
              <a:gd name="connsiteX4" fmla="*/ 3285523 w 3672381"/>
              <a:gd name="connsiteY4" fmla="*/ 904907 h 2095737"/>
              <a:gd name="connsiteX5" fmla="*/ 3656998 w 3672381"/>
              <a:gd name="connsiteY5" fmla="*/ 1390682 h 2095737"/>
              <a:gd name="connsiteX6" fmla="*/ 2723548 w 3672381"/>
              <a:gd name="connsiteY6" fmla="*/ 1762157 h 2095737"/>
              <a:gd name="connsiteX7" fmla="*/ 1990123 w 3672381"/>
              <a:gd name="connsiteY7" fmla="*/ 2095532 h 2095737"/>
              <a:gd name="connsiteX8" fmla="*/ 1190023 w 3672381"/>
              <a:gd name="connsiteY8" fmla="*/ 1714532 h 2095737"/>
              <a:gd name="connsiteX9" fmla="*/ 18448 w 3672381"/>
              <a:gd name="connsiteY9" fmla="*/ 1333532 h 2095737"/>
              <a:gd name="connsiteX10" fmla="*/ 485173 w 3672381"/>
              <a:gd name="connsiteY10" fmla="*/ 847757 h 2095737"/>
              <a:gd name="connsiteX11" fmla="*/ 656623 w 3672381"/>
              <a:gd name="connsiteY11" fmla="*/ 485807 h 2095737"/>
              <a:gd name="connsiteX12" fmla="*/ 1056673 w 3672381"/>
              <a:gd name="connsiteY12" fmla="*/ 409607 h 2095737"/>
              <a:gd name="connsiteX0" fmla="*/ 1056673 w 3672381"/>
              <a:gd name="connsiteY0" fmla="*/ 409710 h 2095840"/>
              <a:gd name="connsiteX1" fmla="*/ 1704373 w 3672381"/>
              <a:gd name="connsiteY1" fmla="*/ 135 h 2095840"/>
              <a:gd name="connsiteX2" fmla="*/ 2390173 w 3672381"/>
              <a:gd name="connsiteY2" fmla="*/ 381135 h 2095840"/>
              <a:gd name="connsiteX3" fmla="*/ 3028348 w 3672381"/>
              <a:gd name="connsiteY3" fmla="*/ 400185 h 2095840"/>
              <a:gd name="connsiteX4" fmla="*/ 3285523 w 3672381"/>
              <a:gd name="connsiteY4" fmla="*/ 905010 h 2095840"/>
              <a:gd name="connsiteX5" fmla="*/ 3656998 w 3672381"/>
              <a:gd name="connsiteY5" fmla="*/ 1390785 h 2095840"/>
              <a:gd name="connsiteX6" fmla="*/ 2723548 w 3672381"/>
              <a:gd name="connsiteY6" fmla="*/ 1762260 h 2095840"/>
              <a:gd name="connsiteX7" fmla="*/ 1990123 w 3672381"/>
              <a:gd name="connsiteY7" fmla="*/ 2095635 h 2095840"/>
              <a:gd name="connsiteX8" fmla="*/ 1190023 w 3672381"/>
              <a:gd name="connsiteY8" fmla="*/ 1714635 h 2095840"/>
              <a:gd name="connsiteX9" fmla="*/ 18448 w 3672381"/>
              <a:gd name="connsiteY9" fmla="*/ 1333635 h 2095840"/>
              <a:gd name="connsiteX10" fmla="*/ 485173 w 3672381"/>
              <a:gd name="connsiteY10" fmla="*/ 847860 h 2095840"/>
              <a:gd name="connsiteX11" fmla="*/ 656623 w 3672381"/>
              <a:gd name="connsiteY11" fmla="*/ 485910 h 2095840"/>
              <a:gd name="connsiteX12" fmla="*/ 1056673 w 3672381"/>
              <a:gd name="connsiteY12" fmla="*/ 409710 h 2095840"/>
              <a:gd name="connsiteX0" fmla="*/ 1056673 w 3672381"/>
              <a:gd name="connsiteY0" fmla="*/ 409710 h 2095840"/>
              <a:gd name="connsiteX1" fmla="*/ 1704373 w 3672381"/>
              <a:gd name="connsiteY1" fmla="*/ 135 h 2095840"/>
              <a:gd name="connsiteX2" fmla="*/ 2390173 w 3672381"/>
              <a:gd name="connsiteY2" fmla="*/ 381135 h 2095840"/>
              <a:gd name="connsiteX3" fmla="*/ 3028348 w 3672381"/>
              <a:gd name="connsiteY3" fmla="*/ 400185 h 2095840"/>
              <a:gd name="connsiteX4" fmla="*/ 3285523 w 3672381"/>
              <a:gd name="connsiteY4" fmla="*/ 905010 h 2095840"/>
              <a:gd name="connsiteX5" fmla="*/ 3656998 w 3672381"/>
              <a:gd name="connsiteY5" fmla="*/ 1390785 h 2095840"/>
              <a:gd name="connsiteX6" fmla="*/ 2723548 w 3672381"/>
              <a:gd name="connsiteY6" fmla="*/ 1762260 h 2095840"/>
              <a:gd name="connsiteX7" fmla="*/ 1990123 w 3672381"/>
              <a:gd name="connsiteY7" fmla="*/ 2095635 h 2095840"/>
              <a:gd name="connsiteX8" fmla="*/ 1190023 w 3672381"/>
              <a:gd name="connsiteY8" fmla="*/ 1714635 h 2095840"/>
              <a:gd name="connsiteX9" fmla="*/ 18448 w 3672381"/>
              <a:gd name="connsiteY9" fmla="*/ 1333635 h 2095840"/>
              <a:gd name="connsiteX10" fmla="*/ 485173 w 3672381"/>
              <a:gd name="connsiteY10" fmla="*/ 847860 h 2095840"/>
              <a:gd name="connsiteX11" fmla="*/ 656623 w 3672381"/>
              <a:gd name="connsiteY11" fmla="*/ 485910 h 2095840"/>
              <a:gd name="connsiteX12" fmla="*/ 1056673 w 3672381"/>
              <a:gd name="connsiteY12" fmla="*/ 409710 h 2095840"/>
              <a:gd name="connsiteX0" fmla="*/ 1056673 w 3682009"/>
              <a:gd name="connsiteY0" fmla="*/ 409710 h 2095840"/>
              <a:gd name="connsiteX1" fmla="*/ 1704373 w 3682009"/>
              <a:gd name="connsiteY1" fmla="*/ 135 h 2095840"/>
              <a:gd name="connsiteX2" fmla="*/ 2390173 w 3682009"/>
              <a:gd name="connsiteY2" fmla="*/ 381135 h 2095840"/>
              <a:gd name="connsiteX3" fmla="*/ 3028348 w 3682009"/>
              <a:gd name="connsiteY3" fmla="*/ 400185 h 2095840"/>
              <a:gd name="connsiteX4" fmla="*/ 3285523 w 3682009"/>
              <a:gd name="connsiteY4" fmla="*/ 905010 h 2095840"/>
              <a:gd name="connsiteX5" fmla="*/ 3656998 w 3682009"/>
              <a:gd name="connsiteY5" fmla="*/ 1390785 h 2095840"/>
              <a:gd name="connsiteX6" fmla="*/ 2723548 w 3682009"/>
              <a:gd name="connsiteY6" fmla="*/ 1762260 h 2095840"/>
              <a:gd name="connsiteX7" fmla="*/ 1990123 w 3682009"/>
              <a:gd name="connsiteY7" fmla="*/ 2095635 h 2095840"/>
              <a:gd name="connsiteX8" fmla="*/ 1190023 w 3682009"/>
              <a:gd name="connsiteY8" fmla="*/ 1714635 h 2095840"/>
              <a:gd name="connsiteX9" fmla="*/ 18448 w 3682009"/>
              <a:gd name="connsiteY9" fmla="*/ 1333635 h 2095840"/>
              <a:gd name="connsiteX10" fmla="*/ 485173 w 3682009"/>
              <a:gd name="connsiteY10" fmla="*/ 847860 h 2095840"/>
              <a:gd name="connsiteX11" fmla="*/ 656623 w 3682009"/>
              <a:gd name="connsiteY11" fmla="*/ 485910 h 2095840"/>
              <a:gd name="connsiteX12" fmla="*/ 1056673 w 3682009"/>
              <a:gd name="connsiteY12" fmla="*/ 409710 h 2095840"/>
              <a:gd name="connsiteX0" fmla="*/ 1056673 w 3681431"/>
              <a:gd name="connsiteY0" fmla="*/ 409710 h 2095704"/>
              <a:gd name="connsiteX1" fmla="*/ 1704373 w 3681431"/>
              <a:gd name="connsiteY1" fmla="*/ 135 h 2095704"/>
              <a:gd name="connsiteX2" fmla="*/ 2390173 w 3681431"/>
              <a:gd name="connsiteY2" fmla="*/ 381135 h 2095704"/>
              <a:gd name="connsiteX3" fmla="*/ 3028348 w 3681431"/>
              <a:gd name="connsiteY3" fmla="*/ 400185 h 2095704"/>
              <a:gd name="connsiteX4" fmla="*/ 3285523 w 3681431"/>
              <a:gd name="connsiteY4" fmla="*/ 905010 h 2095704"/>
              <a:gd name="connsiteX5" fmla="*/ 3656998 w 3681431"/>
              <a:gd name="connsiteY5" fmla="*/ 1390785 h 2095704"/>
              <a:gd name="connsiteX6" fmla="*/ 2733073 w 3681431"/>
              <a:gd name="connsiteY6" fmla="*/ 1743210 h 2095704"/>
              <a:gd name="connsiteX7" fmla="*/ 1990123 w 3681431"/>
              <a:gd name="connsiteY7" fmla="*/ 2095635 h 2095704"/>
              <a:gd name="connsiteX8" fmla="*/ 1190023 w 3681431"/>
              <a:gd name="connsiteY8" fmla="*/ 1714635 h 2095704"/>
              <a:gd name="connsiteX9" fmla="*/ 18448 w 3681431"/>
              <a:gd name="connsiteY9" fmla="*/ 1333635 h 2095704"/>
              <a:gd name="connsiteX10" fmla="*/ 485173 w 3681431"/>
              <a:gd name="connsiteY10" fmla="*/ 847860 h 2095704"/>
              <a:gd name="connsiteX11" fmla="*/ 656623 w 3681431"/>
              <a:gd name="connsiteY11" fmla="*/ 485910 h 2095704"/>
              <a:gd name="connsiteX12" fmla="*/ 1056673 w 3681431"/>
              <a:gd name="connsiteY12" fmla="*/ 409710 h 2095704"/>
              <a:gd name="connsiteX0" fmla="*/ 1056673 w 3681431"/>
              <a:gd name="connsiteY0" fmla="*/ 409710 h 2095704"/>
              <a:gd name="connsiteX1" fmla="*/ 1704373 w 3681431"/>
              <a:gd name="connsiteY1" fmla="*/ 135 h 2095704"/>
              <a:gd name="connsiteX2" fmla="*/ 2390173 w 3681431"/>
              <a:gd name="connsiteY2" fmla="*/ 381135 h 2095704"/>
              <a:gd name="connsiteX3" fmla="*/ 3028348 w 3681431"/>
              <a:gd name="connsiteY3" fmla="*/ 400185 h 2095704"/>
              <a:gd name="connsiteX4" fmla="*/ 3285523 w 3681431"/>
              <a:gd name="connsiteY4" fmla="*/ 905010 h 2095704"/>
              <a:gd name="connsiteX5" fmla="*/ 3656998 w 3681431"/>
              <a:gd name="connsiteY5" fmla="*/ 1390785 h 2095704"/>
              <a:gd name="connsiteX6" fmla="*/ 2733073 w 3681431"/>
              <a:gd name="connsiteY6" fmla="*/ 1743210 h 2095704"/>
              <a:gd name="connsiteX7" fmla="*/ 1990123 w 3681431"/>
              <a:gd name="connsiteY7" fmla="*/ 2095635 h 2095704"/>
              <a:gd name="connsiteX8" fmla="*/ 1190023 w 3681431"/>
              <a:gd name="connsiteY8" fmla="*/ 1714635 h 2095704"/>
              <a:gd name="connsiteX9" fmla="*/ 18448 w 3681431"/>
              <a:gd name="connsiteY9" fmla="*/ 1333635 h 2095704"/>
              <a:gd name="connsiteX10" fmla="*/ 485173 w 3681431"/>
              <a:gd name="connsiteY10" fmla="*/ 847860 h 2095704"/>
              <a:gd name="connsiteX11" fmla="*/ 656623 w 3681431"/>
              <a:gd name="connsiteY11" fmla="*/ 485910 h 2095704"/>
              <a:gd name="connsiteX12" fmla="*/ 1056673 w 3681431"/>
              <a:gd name="connsiteY12" fmla="*/ 409710 h 2095704"/>
              <a:gd name="connsiteX0" fmla="*/ 1056673 w 3681431"/>
              <a:gd name="connsiteY0" fmla="*/ 409710 h 2096060"/>
              <a:gd name="connsiteX1" fmla="*/ 1704373 w 3681431"/>
              <a:gd name="connsiteY1" fmla="*/ 135 h 2096060"/>
              <a:gd name="connsiteX2" fmla="*/ 2390173 w 3681431"/>
              <a:gd name="connsiteY2" fmla="*/ 381135 h 2096060"/>
              <a:gd name="connsiteX3" fmla="*/ 3028348 w 3681431"/>
              <a:gd name="connsiteY3" fmla="*/ 400185 h 2096060"/>
              <a:gd name="connsiteX4" fmla="*/ 3285523 w 3681431"/>
              <a:gd name="connsiteY4" fmla="*/ 905010 h 2096060"/>
              <a:gd name="connsiteX5" fmla="*/ 3656998 w 3681431"/>
              <a:gd name="connsiteY5" fmla="*/ 1390785 h 2096060"/>
              <a:gd name="connsiteX6" fmla="*/ 2733073 w 3681431"/>
              <a:gd name="connsiteY6" fmla="*/ 1743210 h 2096060"/>
              <a:gd name="connsiteX7" fmla="*/ 1990123 w 3681431"/>
              <a:gd name="connsiteY7" fmla="*/ 2095635 h 2096060"/>
              <a:gd name="connsiteX8" fmla="*/ 1190023 w 3681431"/>
              <a:gd name="connsiteY8" fmla="*/ 1714635 h 2096060"/>
              <a:gd name="connsiteX9" fmla="*/ 18448 w 3681431"/>
              <a:gd name="connsiteY9" fmla="*/ 1333635 h 2096060"/>
              <a:gd name="connsiteX10" fmla="*/ 485173 w 3681431"/>
              <a:gd name="connsiteY10" fmla="*/ 847860 h 2096060"/>
              <a:gd name="connsiteX11" fmla="*/ 656623 w 3681431"/>
              <a:gd name="connsiteY11" fmla="*/ 485910 h 2096060"/>
              <a:gd name="connsiteX12" fmla="*/ 1056673 w 3681431"/>
              <a:gd name="connsiteY12" fmla="*/ 409710 h 2096060"/>
              <a:gd name="connsiteX0" fmla="*/ 1056673 w 3681431"/>
              <a:gd name="connsiteY0" fmla="*/ 409710 h 2096060"/>
              <a:gd name="connsiteX1" fmla="*/ 1704373 w 3681431"/>
              <a:gd name="connsiteY1" fmla="*/ 135 h 2096060"/>
              <a:gd name="connsiteX2" fmla="*/ 2390173 w 3681431"/>
              <a:gd name="connsiteY2" fmla="*/ 381135 h 2096060"/>
              <a:gd name="connsiteX3" fmla="*/ 3028348 w 3681431"/>
              <a:gd name="connsiteY3" fmla="*/ 400185 h 2096060"/>
              <a:gd name="connsiteX4" fmla="*/ 3285523 w 3681431"/>
              <a:gd name="connsiteY4" fmla="*/ 905010 h 2096060"/>
              <a:gd name="connsiteX5" fmla="*/ 3656998 w 3681431"/>
              <a:gd name="connsiteY5" fmla="*/ 1390785 h 2096060"/>
              <a:gd name="connsiteX6" fmla="*/ 2733073 w 3681431"/>
              <a:gd name="connsiteY6" fmla="*/ 1743210 h 2096060"/>
              <a:gd name="connsiteX7" fmla="*/ 1990123 w 3681431"/>
              <a:gd name="connsiteY7" fmla="*/ 2095635 h 2096060"/>
              <a:gd name="connsiteX8" fmla="*/ 1190023 w 3681431"/>
              <a:gd name="connsiteY8" fmla="*/ 1714635 h 2096060"/>
              <a:gd name="connsiteX9" fmla="*/ 18448 w 3681431"/>
              <a:gd name="connsiteY9" fmla="*/ 1333635 h 2096060"/>
              <a:gd name="connsiteX10" fmla="*/ 485173 w 3681431"/>
              <a:gd name="connsiteY10" fmla="*/ 847860 h 2096060"/>
              <a:gd name="connsiteX11" fmla="*/ 656623 w 3681431"/>
              <a:gd name="connsiteY11" fmla="*/ 485910 h 2096060"/>
              <a:gd name="connsiteX12" fmla="*/ 1056673 w 3681431"/>
              <a:gd name="connsiteY12" fmla="*/ 409710 h 2096060"/>
              <a:gd name="connsiteX0" fmla="*/ 1056673 w 3681431"/>
              <a:gd name="connsiteY0" fmla="*/ 409710 h 2096060"/>
              <a:gd name="connsiteX1" fmla="*/ 1704373 w 3681431"/>
              <a:gd name="connsiteY1" fmla="*/ 135 h 2096060"/>
              <a:gd name="connsiteX2" fmla="*/ 2390173 w 3681431"/>
              <a:gd name="connsiteY2" fmla="*/ 381135 h 2096060"/>
              <a:gd name="connsiteX3" fmla="*/ 3028348 w 3681431"/>
              <a:gd name="connsiteY3" fmla="*/ 400185 h 2096060"/>
              <a:gd name="connsiteX4" fmla="*/ 3285523 w 3681431"/>
              <a:gd name="connsiteY4" fmla="*/ 905010 h 2096060"/>
              <a:gd name="connsiteX5" fmla="*/ 3656998 w 3681431"/>
              <a:gd name="connsiteY5" fmla="*/ 1390785 h 2096060"/>
              <a:gd name="connsiteX6" fmla="*/ 2733073 w 3681431"/>
              <a:gd name="connsiteY6" fmla="*/ 1743210 h 2096060"/>
              <a:gd name="connsiteX7" fmla="*/ 1990123 w 3681431"/>
              <a:gd name="connsiteY7" fmla="*/ 2095635 h 2096060"/>
              <a:gd name="connsiteX8" fmla="*/ 1190023 w 3681431"/>
              <a:gd name="connsiteY8" fmla="*/ 1714635 h 2096060"/>
              <a:gd name="connsiteX9" fmla="*/ 18448 w 3681431"/>
              <a:gd name="connsiteY9" fmla="*/ 1333635 h 2096060"/>
              <a:gd name="connsiteX10" fmla="*/ 485173 w 3681431"/>
              <a:gd name="connsiteY10" fmla="*/ 847860 h 2096060"/>
              <a:gd name="connsiteX11" fmla="*/ 656623 w 3681431"/>
              <a:gd name="connsiteY11" fmla="*/ 485910 h 2096060"/>
              <a:gd name="connsiteX12" fmla="*/ 1056673 w 3681431"/>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983217 w 3607975"/>
              <a:gd name="connsiteY0" fmla="*/ 409710 h 2096060"/>
              <a:gd name="connsiteX1" fmla="*/ 1630917 w 3607975"/>
              <a:gd name="connsiteY1" fmla="*/ 135 h 2096060"/>
              <a:gd name="connsiteX2" fmla="*/ 2316717 w 3607975"/>
              <a:gd name="connsiteY2" fmla="*/ 381135 h 2096060"/>
              <a:gd name="connsiteX3" fmla="*/ 2954892 w 3607975"/>
              <a:gd name="connsiteY3" fmla="*/ 400185 h 2096060"/>
              <a:gd name="connsiteX4" fmla="*/ 3212067 w 3607975"/>
              <a:gd name="connsiteY4" fmla="*/ 905010 h 2096060"/>
              <a:gd name="connsiteX5" fmla="*/ 3583542 w 3607975"/>
              <a:gd name="connsiteY5" fmla="*/ 1390785 h 2096060"/>
              <a:gd name="connsiteX6" fmla="*/ 2659617 w 3607975"/>
              <a:gd name="connsiteY6" fmla="*/ 1743210 h 2096060"/>
              <a:gd name="connsiteX7" fmla="*/ 1916667 w 3607975"/>
              <a:gd name="connsiteY7" fmla="*/ 2095635 h 2096060"/>
              <a:gd name="connsiteX8" fmla="*/ 1116567 w 3607975"/>
              <a:gd name="connsiteY8" fmla="*/ 1714635 h 2096060"/>
              <a:gd name="connsiteX9" fmla="*/ 40242 w 3607975"/>
              <a:gd name="connsiteY9" fmla="*/ 1400310 h 2096060"/>
              <a:gd name="connsiteX10" fmla="*/ 411717 w 3607975"/>
              <a:gd name="connsiteY10" fmla="*/ 847860 h 2096060"/>
              <a:gd name="connsiteX11" fmla="*/ 583167 w 3607975"/>
              <a:gd name="connsiteY11" fmla="*/ 485910 h 2096060"/>
              <a:gd name="connsiteX12" fmla="*/ 983217 w 3607975"/>
              <a:gd name="connsiteY12" fmla="*/ 409710 h 2096060"/>
              <a:gd name="connsiteX0" fmla="*/ 960621 w 3585379"/>
              <a:gd name="connsiteY0" fmla="*/ 409710 h 2096060"/>
              <a:gd name="connsiteX1" fmla="*/ 1608321 w 3585379"/>
              <a:gd name="connsiteY1" fmla="*/ 135 h 2096060"/>
              <a:gd name="connsiteX2" fmla="*/ 2294121 w 3585379"/>
              <a:gd name="connsiteY2" fmla="*/ 381135 h 2096060"/>
              <a:gd name="connsiteX3" fmla="*/ 2932296 w 3585379"/>
              <a:gd name="connsiteY3" fmla="*/ 400185 h 2096060"/>
              <a:gd name="connsiteX4" fmla="*/ 3189471 w 3585379"/>
              <a:gd name="connsiteY4" fmla="*/ 905010 h 2096060"/>
              <a:gd name="connsiteX5" fmla="*/ 3560946 w 3585379"/>
              <a:gd name="connsiteY5" fmla="*/ 1390785 h 2096060"/>
              <a:gd name="connsiteX6" fmla="*/ 2637021 w 3585379"/>
              <a:gd name="connsiteY6" fmla="*/ 1743210 h 2096060"/>
              <a:gd name="connsiteX7" fmla="*/ 1894071 w 3585379"/>
              <a:gd name="connsiteY7" fmla="*/ 2095635 h 2096060"/>
              <a:gd name="connsiteX8" fmla="*/ 1093971 w 3585379"/>
              <a:gd name="connsiteY8" fmla="*/ 1714635 h 2096060"/>
              <a:gd name="connsiteX9" fmla="*/ 17646 w 3585379"/>
              <a:gd name="connsiteY9" fmla="*/ 1400310 h 2096060"/>
              <a:gd name="connsiteX10" fmla="*/ 389121 w 3585379"/>
              <a:gd name="connsiteY10" fmla="*/ 847860 h 2096060"/>
              <a:gd name="connsiteX11" fmla="*/ 560571 w 3585379"/>
              <a:gd name="connsiteY11" fmla="*/ 485910 h 2096060"/>
              <a:gd name="connsiteX12" fmla="*/ 960621 w 3585379"/>
              <a:gd name="connsiteY12" fmla="*/ 409710 h 2096060"/>
              <a:gd name="connsiteX0" fmla="*/ 960621 w 3585379"/>
              <a:gd name="connsiteY0" fmla="*/ 409710 h 2096060"/>
              <a:gd name="connsiteX1" fmla="*/ 1789296 w 3585379"/>
              <a:gd name="connsiteY1" fmla="*/ 135 h 2096060"/>
              <a:gd name="connsiteX2" fmla="*/ 2294121 w 3585379"/>
              <a:gd name="connsiteY2" fmla="*/ 381135 h 2096060"/>
              <a:gd name="connsiteX3" fmla="*/ 2932296 w 3585379"/>
              <a:gd name="connsiteY3" fmla="*/ 400185 h 2096060"/>
              <a:gd name="connsiteX4" fmla="*/ 3189471 w 3585379"/>
              <a:gd name="connsiteY4" fmla="*/ 905010 h 2096060"/>
              <a:gd name="connsiteX5" fmla="*/ 3560946 w 3585379"/>
              <a:gd name="connsiteY5" fmla="*/ 1390785 h 2096060"/>
              <a:gd name="connsiteX6" fmla="*/ 2637021 w 3585379"/>
              <a:gd name="connsiteY6" fmla="*/ 1743210 h 2096060"/>
              <a:gd name="connsiteX7" fmla="*/ 1894071 w 3585379"/>
              <a:gd name="connsiteY7" fmla="*/ 2095635 h 2096060"/>
              <a:gd name="connsiteX8" fmla="*/ 1093971 w 3585379"/>
              <a:gd name="connsiteY8" fmla="*/ 1714635 h 2096060"/>
              <a:gd name="connsiteX9" fmla="*/ 17646 w 3585379"/>
              <a:gd name="connsiteY9" fmla="*/ 1400310 h 2096060"/>
              <a:gd name="connsiteX10" fmla="*/ 389121 w 3585379"/>
              <a:gd name="connsiteY10" fmla="*/ 847860 h 2096060"/>
              <a:gd name="connsiteX11" fmla="*/ 560571 w 3585379"/>
              <a:gd name="connsiteY11" fmla="*/ 485910 h 2096060"/>
              <a:gd name="connsiteX12" fmla="*/ 960621 w 3585379"/>
              <a:gd name="connsiteY12" fmla="*/ 409710 h 2096060"/>
              <a:gd name="connsiteX0" fmla="*/ 960621 w 3585379"/>
              <a:gd name="connsiteY0" fmla="*/ 409710 h 2096060"/>
              <a:gd name="connsiteX1" fmla="*/ 1789296 w 3585379"/>
              <a:gd name="connsiteY1" fmla="*/ 135 h 2096060"/>
              <a:gd name="connsiteX2" fmla="*/ 2294121 w 3585379"/>
              <a:gd name="connsiteY2" fmla="*/ 381135 h 2096060"/>
              <a:gd name="connsiteX3" fmla="*/ 2932296 w 3585379"/>
              <a:gd name="connsiteY3" fmla="*/ 400185 h 2096060"/>
              <a:gd name="connsiteX4" fmla="*/ 3189471 w 3585379"/>
              <a:gd name="connsiteY4" fmla="*/ 905010 h 2096060"/>
              <a:gd name="connsiteX5" fmla="*/ 3560946 w 3585379"/>
              <a:gd name="connsiteY5" fmla="*/ 1390785 h 2096060"/>
              <a:gd name="connsiteX6" fmla="*/ 2637021 w 3585379"/>
              <a:gd name="connsiteY6" fmla="*/ 1743210 h 2096060"/>
              <a:gd name="connsiteX7" fmla="*/ 1808346 w 3585379"/>
              <a:gd name="connsiteY7" fmla="*/ 2095635 h 2096060"/>
              <a:gd name="connsiteX8" fmla="*/ 1093971 w 3585379"/>
              <a:gd name="connsiteY8" fmla="*/ 1714635 h 2096060"/>
              <a:gd name="connsiteX9" fmla="*/ 17646 w 3585379"/>
              <a:gd name="connsiteY9" fmla="*/ 1400310 h 2096060"/>
              <a:gd name="connsiteX10" fmla="*/ 389121 w 3585379"/>
              <a:gd name="connsiteY10" fmla="*/ 847860 h 2096060"/>
              <a:gd name="connsiteX11" fmla="*/ 560571 w 3585379"/>
              <a:gd name="connsiteY11" fmla="*/ 485910 h 2096060"/>
              <a:gd name="connsiteX12" fmla="*/ 960621 w 3585379"/>
              <a:gd name="connsiteY12" fmla="*/ 409710 h 2096060"/>
              <a:gd name="connsiteX0" fmla="*/ 960621 w 3585379"/>
              <a:gd name="connsiteY0" fmla="*/ 409633 h 2095983"/>
              <a:gd name="connsiteX1" fmla="*/ 1789296 w 3585379"/>
              <a:gd name="connsiteY1" fmla="*/ 58 h 2095983"/>
              <a:gd name="connsiteX2" fmla="*/ 2370321 w 3585379"/>
              <a:gd name="connsiteY2" fmla="*/ 390583 h 2095983"/>
              <a:gd name="connsiteX3" fmla="*/ 2932296 w 3585379"/>
              <a:gd name="connsiteY3" fmla="*/ 4001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560571 w 3585379"/>
              <a:gd name="connsiteY11" fmla="*/ 485833 h 2095983"/>
              <a:gd name="connsiteX12" fmla="*/ 960621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2932296 w 3585379"/>
              <a:gd name="connsiteY3" fmla="*/ 4001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560571 w 3585379"/>
              <a:gd name="connsiteY11" fmla="*/ 4858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2932296 w 3585379"/>
              <a:gd name="connsiteY3" fmla="*/ 4001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2998971 w 3585379"/>
              <a:gd name="connsiteY3" fmla="*/ 485833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3065646 w 3585379"/>
              <a:gd name="connsiteY3" fmla="*/ 4382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3065646 w 3585379"/>
              <a:gd name="connsiteY3" fmla="*/ 4382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3065646 w 3585379"/>
              <a:gd name="connsiteY3" fmla="*/ 4382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4636"/>
              <a:gd name="connsiteY0" fmla="*/ 409633 h 2095983"/>
              <a:gd name="connsiteX1" fmla="*/ 1789296 w 3584636"/>
              <a:gd name="connsiteY1" fmla="*/ 58 h 2095983"/>
              <a:gd name="connsiteX2" fmla="*/ 2370321 w 3584636"/>
              <a:gd name="connsiteY2" fmla="*/ 390583 h 2095983"/>
              <a:gd name="connsiteX3" fmla="*/ 3065646 w 3584636"/>
              <a:gd name="connsiteY3" fmla="*/ 438208 h 2095983"/>
              <a:gd name="connsiteX4" fmla="*/ 3189471 w 3584636"/>
              <a:gd name="connsiteY4" fmla="*/ 904933 h 2095983"/>
              <a:gd name="connsiteX5" fmla="*/ 3560946 w 3584636"/>
              <a:gd name="connsiteY5" fmla="*/ 1390708 h 2095983"/>
              <a:gd name="connsiteX6" fmla="*/ 2637021 w 3584636"/>
              <a:gd name="connsiteY6" fmla="*/ 1743133 h 2095983"/>
              <a:gd name="connsiteX7" fmla="*/ 1808346 w 3584636"/>
              <a:gd name="connsiteY7" fmla="*/ 2095558 h 2095983"/>
              <a:gd name="connsiteX8" fmla="*/ 1093971 w 3584636"/>
              <a:gd name="connsiteY8" fmla="*/ 1714558 h 2095983"/>
              <a:gd name="connsiteX9" fmla="*/ 17646 w 3584636"/>
              <a:gd name="connsiteY9" fmla="*/ 1400233 h 2095983"/>
              <a:gd name="connsiteX10" fmla="*/ 389121 w 3584636"/>
              <a:gd name="connsiteY10" fmla="*/ 847783 h 2095983"/>
              <a:gd name="connsiteX11" fmla="*/ 674871 w 3584636"/>
              <a:gd name="connsiteY11" fmla="*/ 447733 h 2095983"/>
              <a:gd name="connsiteX12" fmla="*/ 1179696 w 3584636"/>
              <a:gd name="connsiteY12" fmla="*/ 409633 h 2095983"/>
              <a:gd name="connsiteX0" fmla="*/ 1179696 w 3541550"/>
              <a:gd name="connsiteY0" fmla="*/ 409633 h 2095983"/>
              <a:gd name="connsiteX1" fmla="*/ 1789296 w 3541550"/>
              <a:gd name="connsiteY1" fmla="*/ 58 h 2095983"/>
              <a:gd name="connsiteX2" fmla="*/ 2370321 w 3541550"/>
              <a:gd name="connsiteY2" fmla="*/ 390583 h 2095983"/>
              <a:gd name="connsiteX3" fmla="*/ 3065646 w 3541550"/>
              <a:gd name="connsiteY3" fmla="*/ 438208 h 2095983"/>
              <a:gd name="connsiteX4" fmla="*/ 3189471 w 3541550"/>
              <a:gd name="connsiteY4" fmla="*/ 904933 h 2095983"/>
              <a:gd name="connsiteX5" fmla="*/ 3513321 w 3541550"/>
              <a:gd name="connsiteY5" fmla="*/ 1505008 h 2095983"/>
              <a:gd name="connsiteX6" fmla="*/ 2637021 w 3541550"/>
              <a:gd name="connsiteY6" fmla="*/ 1743133 h 2095983"/>
              <a:gd name="connsiteX7" fmla="*/ 1808346 w 3541550"/>
              <a:gd name="connsiteY7" fmla="*/ 2095558 h 2095983"/>
              <a:gd name="connsiteX8" fmla="*/ 1093971 w 3541550"/>
              <a:gd name="connsiteY8" fmla="*/ 1714558 h 2095983"/>
              <a:gd name="connsiteX9" fmla="*/ 17646 w 3541550"/>
              <a:gd name="connsiteY9" fmla="*/ 1400233 h 2095983"/>
              <a:gd name="connsiteX10" fmla="*/ 389121 w 3541550"/>
              <a:gd name="connsiteY10" fmla="*/ 847783 h 2095983"/>
              <a:gd name="connsiteX11" fmla="*/ 674871 w 3541550"/>
              <a:gd name="connsiteY11" fmla="*/ 447733 h 2095983"/>
              <a:gd name="connsiteX12" fmla="*/ 1179696 w 3541550"/>
              <a:gd name="connsiteY12" fmla="*/ 409633 h 2095983"/>
              <a:gd name="connsiteX0" fmla="*/ 1154227 w 3516081"/>
              <a:gd name="connsiteY0" fmla="*/ 409633 h 2095983"/>
              <a:gd name="connsiteX1" fmla="*/ 1763827 w 3516081"/>
              <a:gd name="connsiteY1" fmla="*/ 58 h 2095983"/>
              <a:gd name="connsiteX2" fmla="*/ 2344852 w 3516081"/>
              <a:gd name="connsiteY2" fmla="*/ 390583 h 2095983"/>
              <a:gd name="connsiteX3" fmla="*/ 3040177 w 3516081"/>
              <a:gd name="connsiteY3" fmla="*/ 438208 h 2095983"/>
              <a:gd name="connsiteX4" fmla="*/ 3164002 w 3516081"/>
              <a:gd name="connsiteY4" fmla="*/ 904933 h 2095983"/>
              <a:gd name="connsiteX5" fmla="*/ 3487852 w 3516081"/>
              <a:gd name="connsiteY5" fmla="*/ 1505008 h 2095983"/>
              <a:gd name="connsiteX6" fmla="*/ 2611552 w 3516081"/>
              <a:gd name="connsiteY6" fmla="*/ 1743133 h 2095983"/>
              <a:gd name="connsiteX7" fmla="*/ 1782877 w 3516081"/>
              <a:gd name="connsiteY7" fmla="*/ 2095558 h 2095983"/>
              <a:gd name="connsiteX8" fmla="*/ 1068502 w 3516081"/>
              <a:gd name="connsiteY8" fmla="*/ 1714558 h 2095983"/>
              <a:gd name="connsiteX9" fmla="*/ 20752 w 3516081"/>
              <a:gd name="connsiteY9" fmla="*/ 1457383 h 2095983"/>
              <a:gd name="connsiteX10" fmla="*/ 363652 w 3516081"/>
              <a:gd name="connsiteY10" fmla="*/ 847783 h 2095983"/>
              <a:gd name="connsiteX11" fmla="*/ 649402 w 3516081"/>
              <a:gd name="connsiteY11" fmla="*/ 447733 h 2095983"/>
              <a:gd name="connsiteX12" fmla="*/ 1154227 w 3516081"/>
              <a:gd name="connsiteY12" fmla="*/ 409633 h 2095983"/>
              <a:gd name="connsiteX0" fmla="*/ 1169904 w 3531758"/>
              <a:gd name="connsiteY0" fmla="*/ 409633 h 2095983"/>
              <a:gd name="connsiteX1" fmla="*/ 1779504 w 3531758"/>
              <a:gd name="connsiteY1" fmla="*/ 58 h 2095983"/>
              <a:gd name="connsiteX2" fmla="*/ 2360529 w 3531758"/>
              <a:gd name="connsiteY2" fmla="*/ 390583 h 2095983"/>
              <a:gd name="connsiteX3" fmla="*/ 3055854 w 3531758"/>
              <a:gd name="connsiteY3" fmla="*/ 438208 h 2095983"/>
              <a:gd name="connsiteX4" fmla="*/ 3179679 w 3531758"/>
              <a:gd name="connsiteY4" fmla="*/ 904933 h 2095983"/>
              <a:gd name="connsiteX5" fmla="*/ 3503529 w 3531758"/>
              <a:gd name="connsiteY5" fmla="*/ 1505008 h 2095983"/>
              <a:gd name="connsiteX6" fmla="*/ 2627229 w 3531758"/>
              <a:gd name="connsiteY6" fmla="*/ 1743133 h 2095983"/>
              <a:gd name="connsiteX7" fmla="*/ 1798554 w 3531758"/>
              <a:gd name="connsiteY7" fmla="*/ 2095558 h 2095983"/>
              <a:gd name="connsiteX8" fmla="*/ 1084179 w 3531758"/>
              <a:gd name="connsiteY8" fmla="*/ 1714558 h 2095983"/>
              <a:gd name="connsiteX9" fmla="*/ 36429 w 3531758"/>
              <a:gd name="connsiteY9" fmla="*/ 1457383 h 2095983"/>
              <a:gd name="connsiteX10" fmla="*/ 417429 w 3531758"/>
              <a:gd name="connsiteY10" fmla="*/ 895408 h 2095983"/>
              <a:gd name="connsiteX11" fmla="*/ 665079 w 3531758"/>
              <a:gd name="connsiteY11" fmla="*/ 447733 h 2095983"/>
              <a:gd name="connsiteX12" fmla="*/ 1169904 w 3531758"/>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090625 w 3452479"/>
              <a:gd name="connsiteY0" fmla="*/ 409633 h 2095983"/>
              <a:gd name="connsiteX1" fmla="*/ 1700225 w 3452479"/>
              <a:gd name="connsiteY1" fmla="*/ 58 h 2095983"/>
              <a:gd name="connsiteX2" fmla="*/ 2281250 w 3452479"/>
              <a:gd name="connsiteY2" fmla="*/ 390583 h 2095983"/>
              <a:gd name="connsiteX3" fmla="*/ 2976575 w 3452479"/>
              <a:gd name="connsiteY3" fmla="*/ 438208 h 2095983"/>
              <a:gd name="connsiteX4" fmla="*/ 3100400 w 3452479"/>
              <a:gd name="connsiteY4" fmla="*/ 904933 h 2095983"/>
              <a:gd name="connsiteX5" fmla="*/ 3424250 w 3452479"/>
              <a:gd name="connsiteY5" fmla="*/ 1505008 h 2095983"/>
              <a:gd name="connsiteX6" fmla="*/ 2547950 w 3452479"/>
              <a:gd name="connsiteY6" fmla="*/ 1743133 h 2095983"/>
              <a:gd name="connsiteX7" fmla="*/ 1719275 w 3452479"/>
              <a:gd name="connsiteY7" fmla="*/ 2095558 h 2095983"/>
              <a:gd name="connsiteX8" fmla="*/ 1004900 w 3452479"/>
              <a:gd name="connsiteY8" fmla="*/ 1714558 h 2095983"/>
              <a:gd name="connsiteX9" fmla="*/ 52400 w 3452479"/>
              <a:gd name="connsiteY9" fmla="*/ 1552633 h 2095983"/>
              <a:gd name="connsiteX10" fmla="*/ 338150 w 3452479"/>
              <a:gd name="connsiteY10" fmla="*/ 895408 h 2095983"/>
              <a:gd name="connsiteX11" fmla="*/ 585800 w 3452479"/>
              <a:gd name="connsiteY11" fmla="*/ 447733 h 2095983"/>
              <a:gd name="connsiteX12" fmla="*/ 1090625 w 3452479"/>
              <a:gd name="connsiteY12" fmla="*/ 409633 h 2095983"/>
              <a:gd name="connsiteX0" fmla="*/ 1090625 w 3379927"/>
              <a:gd name="connsiteY0" fmla="*/ 409633 h 2095983"/>
              <a:gd name="connsiteX1" fmla="*/ 1700225 w 3379927"/>
              <a:gd name="connsiteY1" fmla="*/ 58 h 2095983"/>
              <a:gd name="connsiteX2" fmla="*/ 2281250 w 3379927"/>
              <a:gd name="connsiteY2" fmla="*/ 390583 h 2095983"/>
              <a:gd name="connsiteX3" fmla="*/ 2976575 w 3379927"/>
              <a:gd name="connsiteY3" fmla="*/ 438208 h 2095983"/>
              <a:gd name="connsiteX4" fmla="*/ 3100400 w 3379927"/>
              <a:gd name="connsiteY4" fmla="*/ 904933 h 2095983"/>
              <a:gd name="connsiteX5" fmla="*/ 3338525 w 3379927"/>
              <a:gd name="connsiteY5" fmla="*/ 1505008 h 2095983"/>
              <a:gd name="connsiteX6" fmla="*/ 2547950 w 3379927"/>
              <a:gd name="connsiteY6" fmla="*/ 1743133 h 2095983"/>
              <a:gd name="connsiteX7" fmla="*/ 1719275 w 3379927"/>
              <a:gd name="connsiteY7" fmla="*/ 2095558 h 2095983"/>
              <a:gd name="connsiteX8" fmla="*/ 1004900 w 3379927"/>
              <a:gd name="connsiteY8" fmla="*/ 1714558 h 2095983"/>
              <a:gd name="connsiteX9" fmla="*/ 52400 w 3379927"/>
              <a:gd name="connsiteY9" fmla="*/ 1552633 h 2095983"/>
              <a:gd name="connsiteX10" fmla="*/ 338150 w 3379927"/>
              <a:gd name="connsiteY10" fmla="*/ 895408 h 2095983"/>
              <a:gd name="connsiteX11" fmla="*/ 585800 w 3379927"/>
              <a:gd name="connsiteY11" fmla="*/ 447733 h 2095983"/>
              <a:gd name="connsiteX12" fmla="*/ 1090625 w 3379927"/>
              <a:gd name="connsiteY12" fmla="*/ 409633 h 2095983"/>
              <a:gd name="connsiteX0" fmla="*/ 1055122 w 3344424"/>
              <a:gd name="connsiteY0" fmla="*/ 409633 h 2095983"/>
              <a:gd name="connsiteX1" fmla="*/ 1664722 w 3344424"/>
              <a:gd name="connsiteY1" fmla="*/ 58 h 2095983"/>
              <a:gd name="connsiteX2" fmla="*/ 2245747 w 3344424"/>
              <a:gd name="connsiteY2" fmla="*/ 390583 h 2095983"/>
              <a:gd name="connsiteX3" fmla="*/ 2941072 w 3344424"/>
              <a:gd name="connsiteY3" fmla="*/ 438208 h 2095983"/>
              <a:gd name="connsiteX4" fmla="*/ 3064897 w 3344424"/>
              <a:gd name="connsiteY4" fmla="*/ 904933 h 2095983"/>
              <a:gd name="connsiteX5" fmla="*/ 3303022 w 3344424"/>
              <a:gd name="connsiteY5" fmla="*/ 1505008 h 2095983"/>
              <a:gd name="connsiteX6" fmla="*/ 2512447 w 3344424"/>
              <a:gd name="connsiteY6" fmla="*/ 1743133 h 2095983"/>
              <a:gd name="connsiteX7" fmla="*/ 1683772 w 3344424"/>
              <a:gd name="connsiteY7" fmla="*/ 2095558 h 2095983"/>
              <a:gd name="connsiteX8" fmla="*/ 969397 w 3344424"/>
              <a:gd name="connsiteY8" fmla="*/ 1714558 h 2095983"/>
              <a:gd name="connsiteX9" fmla="*/ 64522 w 3344424"/>
              <a:gd name="connsiteY9" fmla="*/ 1581208 h 2095983"/>
              <a:gd name="connsiteX10" fmla="*/ 302647 w 3344424"/>
              <a:gd name="connsiteY10" fmla="*/ 895408 h 2095983"/>
              <a:gd name="connsiteX11" fmla="*/ 550297 w 3344424"/>
              <a:gd name="connsiteY11" fmla="*/ 447733 h 2095983"/>
              <a:gd name="connsiteX12" fmla="*/ 1055122 w 3344424"/>
              <a:gd name="connsiteY12" fmla="*/ 409633 h 2095983"/>
              <a:gd name="connsiteX0" fmla="*/ 1046393 w 3335695"/>
              <a:gd name="connsiteY0" fmla="*/ 409633 h 2095983"/>
              <a:gd name="connsiteX1" fmla="*/ 1655993 w 3335695"/>
              <a:gd name="connsiteY1" fmla="*/ 58 h 2095983"/>
              <a:gd name="connsiteX2" fmla="*/ 2237018 w 3335695"/>
              <a:gd name="connsiteY2" fmla="*/ 390583 h 2095983"/>
              <a:gd name="connsiteX3" fmla="*/ 2932343 w 3335695"/>
              <a:gd name="connsiteY3" fmla="*/ 438208 h 2095983"/>
              <a:gd name="connsiteX4" fmla="*/ 3056168 w 3335695"/>
              <a:gd name="connsiteY4" fmla="*/ 904933 h 2095983"/>
              <a:gd name="connsiteX5" fmla="*/ 3294293 w 3335695"/>
              <a:gd name="connsiteY5" fmla="*/ 1505008 h 2095983"/>
              <a:gd name="connsiteX6" fmla="*/ 2503718 w 3335695"/>
              <a:gd name="connsiteY6" fmla="*/ 1743133 h 2095983"/>
              <a:gd name="connsiteX7" fmla="*/ 1675043 w 3335695"/>
              <a:gd name="connsiteY7" fmla="*/ 2095558 h 2095983"/>
              <a:gd name="connsiteX8" fmla="*/ 960668 w 3335695"/>
              <a:gd name="connsiteY8" fmla="*/ 1714558 h 2095983"/>
              <a:gd name="connsiteX9" fmla="*/ 55793 w 3335695"/>
              <a:gd name="connsiteY9" fmla="*/ 1581208 h 2095983"/>
              <a:gd name="connsiteX10" fmla="*/ 293918 w 3335695"/>
              <a:gd name="connsiteY10" fmla="*/ 895408 h 2095983"/>
              <a:gd name="connsiteX11" fmla="*/ 541568 w 3335695"/>
              <a:gd name="connsiteY11" fmla="*/ 447733 h 2095983"/>
              <a:gd name="connsiteX12" fmla="*/ 1046393 w 3335695"/>
              <a:gd name="connsiteY12" fmla="*/ 409633 h 2095983"/>
              <a:gd name="connsiteX0" fmla="*/ 1045688 w 3334990"/>
              <a:gd name="connsiteY0" fmla="*/ 409633 h 2096616"/>
              <a:gd name="connsiteX1" fmla="*/ 1655288 w 3334990"/>
              <a:gd name="connsiteY1" fmla="*/ 58 h 2096616"/>
              <a:gd name="connsiteX2" fmla="*/ 2236313 w 3334990"/>
              <a:gd name="connsiteY2" fmla="*/ 390583 h 2096616"/>
              <a:gd name="connsiteX3" fmla="*/ 2931638 w 3334990"/>
              <a:gd name="connsiteY3" fmla="*/ 438208 h 2096616"/>
              <a:gd name="connsiteX4" fmla="*/ 3055463 w 3334990"/>
              <a:gd name="connsiteY4" fmla="*/ 904933 h 2096616"/>
              <a:gd name="connsiteX5" fmla="*/ 3293588 w 3334990"/>
              <a:gd name="connsiteY5" fmla="*/ 1505008 h 2096616"/>
              <a:gd name="connsiteX6" fmla="*/ 2503013 w 3334990"/>
              <a:gd name="connsiteY6" fmla="*/ 1743133 h 2096616"/>
              <a:gd name="connsiteX7" fmla="*/ 1674338 w 3334990"/>
              <a:gd name="connsiteY7" fmla="*/ 2095558 h 2096616"/>
              <a:gd name="connsiteX8" fmla="*/ 950438 w 3334990"/>
              <a:gd name="connsiteY8" fmla="*/ 1781233 h 2096616"/>
              <a:gd name="connsiteX9" fmla="*/ 55088 w 3334990"/>
              <a:gd name="connsiteY9" fmla="*/ 1581208 h 2096616"/>
              <a:gd name="connsiteX10" fmla="*/ 293213 w 3334990"/>
              <a:gd name="connsiteY10" fmla="*/ 895408 h 2096616"/>
              <a:gd name="connsiteX11" fmla="*/ 540863 w 3334990"/>
              <a:gd name="connsiteY11" fmla="*/ 447733 h 2096616"/>
              <a:gd name="connsiteX12" fmla="*/ 1045688 w 3334990"/>
              <a:gd name="connsiteY12" fmla="*/ 409633 h 2096616"/>
              <a:gd name="connsiteX0" fmla="*/ 1045688 w 3332898"/>
              <a:gd name="connsiteY0" fmla="*/ 409633 h 2097519"/>
              <a:gd name="connsiteX1" fmla="*/ 1655288 w 3332898"/>
              <a:gd name="connsiteY1" fmla="*/ 58 h 2097519"/>
              <a:gd name="connsiteX2" fmla="*/ 2236313 w 3332898"/>
              <a:gd name="connsiteY2" fmla="*/ 390583 h 2097519"/>
              <a:gd name="connsiteX3" fmla="*/ 2931638 w 3332898"/>
              <a:gd name="connsiteY3" fmla="*/ 438208 h 2097519"/>
              <a:gd name="connsiteX4" fmla="*/ 3055463 w 3332898"/>
              <a:gd name="connsiteY4" fmla="*/ 904933 h 2097519"/>
              <a:gd name="connsiteX5" fmla="*/ 3293588 w 3332898"/>
              <a:gd name="connsiteY5" fmla="*/ 1505008 h 2097519"/>
              <a:gd name="connsiteX6" fmla="*/ 2531588 w 3332898"/>
              <a:gd name="connsiteY6" fmla="*/ 1800283 h 2097519"/>
              <a:gd name="connsiteX7" fmla="*/ 1674338 w 3332898"/>
              <a:gd name="connsiteY7" fmla="*/ 2095558 h 2097519"/>
              <a:gd name="connsiteX8" fmla="*/ 950438 w 3332898"/>
              <a:gd name="connsiteY8" fmla="*/ 1781233 h 2097519"/>
              <a:gd name="connsiteX9" fmla="*/ 55088 w 3332898"/>
              <a:gd name="connsiteY9" fmla="*/ 1581208 h 2097519"/>
              <a:gd name="connsiteX10" fmla="*/ 293213 w 3332898"/>
              <a:gd name="connsiteY10" fmla="*/ 895408 h 2097519"/>
              <a:gd name="connsiteX11" fmla="*/ 540863 w 3332898"/>
              <a:gd name="connsiteY11" fmla="*/ 447733 h 2097519"/>
              <a:gd name="connsiteX12" fmla="*/ 1045688 w 3332898"/>
              <a:gd name="connsiteY12" fmla="*/ 409633 h 2097519"/>
              <a:gd name="connsiteX0" fmla="*/ 1045688 w 3338471"/>
              <a:gd name="connsiteY0" fmla="*/ 409633 h 2097519"/>
              <a:gd name="connsiteX1" fmla="*/ 1655288 w 3338471"/>
              <a:gd name="connsiteY1" fmla="*/ 58 h 2097519"/>
              <a:gd name="connsiteX2" fmla="*/ 2236313 w 3338471"/>
              <a:gd name="connsiteY2" fmla="*/ 390583 h 2097519"/>
              <a:gd name="connsiteX3" fmla="*/ 2931638 w 3338471"/>
              <a:gd name="connsiteY3" fmla="*/ 438208 h 2097519"/>
              <a:gd name="connsiteX4" fmla="*/ 3055463 w 3338471"/>
              <a:gd name="connsiteY4" fmla="*/ 904933 h 2097519"/>
              <a:gd name="connsiteX5" fmla="*/ 3293588 w 3338471"/>
              <a:gd name="connsiteY5" fmla="*/ 1505008 h 2097519"/>
              <a:gd name="connsiteX6" fmla="*/ 2531588 w 3338471"/>
              <a:gd name="connsiteY6" fmla="*/ 1800283 h 2097519"/>
              <a:gd name="connsiteX7" fmla="*/ 1674338 w 3338471"/>
              <a:gd name="connsiteY7" fmla="*/ 2095558 h 2097519"/>
              <a:gd name="connsiteX8" fmla="*/ 950438 w 3338471"/>
              <a:gd name="connsiteY8" fmla="*/ 1781233 h 2097519"/>
              <a:gd name="connsiteX9" fmla="*/ 55088 w 3338471"/>
              <a:gd name="connsiteY9" fmla="*/ 1581208 h 2097519"/>
              <a:gd name="connsiteX10" fmla="*/ 293213 w 3338471"/>
              <a:gd name="connsiteY10" fmla="*/ 895408 h 2097519"/>
              <a:gd name="connsiteX11" fmla="*/ 540863 w 3338471"/>
              <a:gd name="connsiteY11" fmla="*/ 447733 h 2097519"/>
              <a:gd name="connsiteX12" fmla="*/ 1045688 w 3338471"/>
              <a:gd name="connsiteY12" fmla="*/ 409633 h 2097519"/>
              <a:gd name="connsiteX0" fmla="*/ 1045688 w 3349570"/>
              <a:gd name="connsiteY0" fmla="*/ 409633 h 2097519"/>
              <a:gd name="connsiteX1" fmla="*/ 1655288 w 3349570"/>
              <a:gd name="connsiteY1" fmla="*/ 58 h 2097519"/>
              <a:gd name="connsiteX2" fmla="*/ 2236313 w 3349570"/>
              <a:gd name="connsiteY2" fmla="*/ 390583 h 2097519"/>
              <a:gd name="connsiteX3" fmla="*/ 2931638 w 3349570"/>
              <a:gd name="connsiteY3" fmla="*/ 438208 h 2097519"/>
              <a:gd name="connsiteX4" fmla="*/ 3055463 w 3349570"/>
              <a:gd name="connsiteY4" fmla="*/ 904933 h 2097519"/>
              <a:gd name="connsiteX5" fmla="*/ 3293588 w 3349570"/>
              <a:gd name="connsiteY5" fmla="*/ 1505008 h 2097519"/>
              <a:gd name="connsiteX6" fmla="*/ 2531588 w 3349570"/>
              <a:gd name="connsiteY6" fmla="*/ 1800283 h 2097519"/>
              <a:gd name="connsiteX7" fmla="*/ 1674338 w 3349570"/>
              <a:gd name="connsiteY7" fmla="*/ 2095558 h 2097519"/>
              <a:gd name="connsiteX8" fmla="*/ 950438 w 3349570"/>
              <a:gd name="connsiteY8" fmla="*/ 1781233 h 2097519"/>
              <a:gd name="connsiteX9" fmla="*/ 55088 w 3349570"/>
              <a:gd name="connsiteY9" fmla="*/ 1581208 h 2097519"/>
              <a:gd name="connsiteX10" fmla="*/ 293213 w 3349570"/>
              <a:gd name="connsiteY10" fmla="*/ 895408 h 2097519"/>
              <a:gd name="connsiteX11" fmla="*/ 540863 w 3349570"/>
              <a:gd name="connsiteY11" fmla="*/ 447733 h 2097519"/>
              <a:gd name="connsiteX12" fmla="*/ 1045688 w 3349570"/>
              <a:gd name="connsiteY12" fmla="*/ 409633 h 2097519"/>
              <a:gd name="connsiteX0" fmla="*/ 1045688 w 3336674"/>
              <a:gd name="connsiteY0" fmla="*/ 409633 h 2097519"/>
              <a:gd name="connsiteX1" fmla="*/ 1655288 w 3336674"/>
              <a:gd name="connsiteY1" fmla="*/ 58 h 2097519"/>
              <a:gd name="connsiteX2" fmla="*/ 2236313 w 3336674"/>
              <a:gd name="connsiteY2" fmla="*/ 390583 h 2097519"/>
              <a:gd name="connsiteX3" fmla="*/ 2931638 w 3336674"/>
              <a:gd name="connsiteY3" fmla="*/ 438208 h 2097519"/>
              <a:gd name="connsiteX4" fmla="*/ 3055463 w 3336674"/>
              <a:gd name="connsiteY4" fmla="*/ 904933 h 2097519"/>
              <a:gd name="connsiteX5" fmla="*/ 3274538 w 3336674"/>
              <a:gd name="connsiteY5" fmla="*/ 1533583 h 2097519"/>
              <a:gd name="connsiteX6" fmla="*/ 2531588 w 3336674"/>
              <a:gd name="connsiteY6" fmla="*/ 1800283 h 2097519"/>
              <a:gd name="connsiteX7" fmla="*/ 1674338 w 3336674"/>
              <a:gd name="connsiteY7" fmla="*/ 2095558 h 2097519"/>
              <a:gd name="connsiteX8" fmla="*/ 950438 w 3336674"/>
              <a:gd name="connsiteY8" fmla="*/ 1781233 h 2097519"/>
              <a:gd name="connsiteX9" fmla="*/ 55088 w 3336674"/>
              <a:gd name="connsiteY9" fmla="*/ 1581208 h 2097519"/>
              <a:gd name="connsiteX10" fmla="*/ 293213 w 3336674"/>
              <a:gd name="connsiteY10" fmla="*/ 895408 h 2097519"/>
              <a:gd name="connsiteX11" fmla="*/ 540863 w 3336674"/>
              <a:gd name="connsiteY11" fmla="*/ 447733 h 2097519"/>
              <a:gd name="connsiteX12" fmla="*/ 1045688 w 3336674"/>
              <a:gd name="connsiteY12" fmla="*/ 409633 h 2097519"/>
              <a:gd name="connsiteX0" fmla="*/ 1045688 w 3328412"/>
              <a:gd name="connsiteY0" fmla="*/ 409633 h 2097519"/>
              <a:gd name="connsiteX1" fmla="*/ 1655288 w 3328412"/>
              <a:gd name="connsiteY1" fmla="*/ 58 h 2097519"/>
              <a:gd name="connsiteX2" fmla="*/ 2236313 w 3328412"/>
              <a:gd name="connsiteY2" fmla="*/ 390583 h 2097519"/>
              <a:gd name="connsiteX3" fmla="*/ 2931638 w 3328412"/>
              <a:gd name="connsiteY3" fmla="*/ 438208 h 2097519"/>
              <a:gd name="connsiteX4" fmla="*/ 3055463 w 3328412"/>
              <a:gd name="connsiteY4" fmla="*/ 904933 h 2097519"/>
              <a:gd name="connsiteX5" fmla="*/ 3274538 w 3328412"/>
              <a:gd name="connsiteY5" fmla="*/ 1533583 h 2097519"/>
              <a:gd name="connsiteX6" fmla="*/ 2531588 w 3328412"/>
              <a:gd name="connsiteY6" fmla="*/ 1800283 h 2097519"/>
              <a:gd name="connsiteX7" fmla="*/ 1674338 w 3328412"/>
              <a:gd name="connsiteY7" fmla="*/ 2095558 h 2097519"/>
              <a:gd name="connsiteX8" fmla="*/ 950438 w 3328412"/>
              <a:gd name="connsiteY8" fmla="*/ 1781233 h 2097519"/>
              <a:gd name="connsiteX9" fmla="*/ 55088 w 3328412"/>
              <a:gd name="connsiteY9" fmla="*/ 1581208 h 2097519"/>
              <a:gd name="connsiteX10" fmla="*/ 293213 w 3328412"/>
              <a:gd name="connsiteY10" fmla="*/ 895408 h 2097519"/>
              <a:gd name="connsiteX11" fmla="*/ 540863 w 3328412"/>
              <a:gd name="connsiteY11" fmla="*/ 447733 h 2097519"/>
              <a:gd name="connsiteX12" fmla="*/ 1045688 w 3328412"/>
              <a:gd name="connsiteY12" fmla="*/ 409633 h 2097519"/>
              <a:gd name="connsiteX0" fmla="*/ 1045688 w 3347830"/>
              <a:gd name="connsiteY0" fmla="*/ 409633 h 2097519"/>
              <a:gd name="connsiteX1" fmla="*/ 1655288 w 3347830"/>
              <a:gd name="connsiteY1" fmla="*/ 58 h 2097519"/>
              <a:gd name="connsiteX2" fmla="*/ 2236313 w 3347830"/>
              <a:gd name="connsiteY2" fmla="*/ 390583 h 2097519"/>
              <a:gd name="connsiteX3" fmla="*/ 2931638 w 3347830"/>
              <a:gd name="connsiteY3" fmla="*/ 438208 h 2097519"/>
              <a:gd name="connsiteX4" fmla="*/ 3055463 w 3347830"/>
              <a:gd name="connsiteY4" fmla="*/ 904933 h 2097519"/>
              <a:gd name="connsiteX5" fmla="*/ 3303113 w 3347830"/>
              <a:gd name="connsiteY5" fmla="*/ 1552633 h 2097519"/>
              <a:gd name="connsiteX6" fmla="*/ 2531588 w 3347830"/>
              <a:gd name="connsiteY6" fmla="*/ 1800283 h 2097519"/>
              <a:gd name="connsiteX7" fmla="*/ 1674338 w 3347830"/>
              <a:gd name="connsiteY7" fmla="*/ 2095558 h 2097519"/>
              <a:gd name="connsiteX8" fmla="*/ 950438 w 3347830"/>
              <a:gd name="connsiteY8" fmla="*/ 1781233 h 2097519"/>
              <a:gd name="connsiteX9" fmla="*/ 55088 w 3347830"/>
              <a:gd name="connsiteY9" fmla="*/ 1581208 h 2097519"/>
              <a:gd name="connsiteX10" fmla="*/ 293213 w 3347830"/>
              <a:gd name="connsiteY10" fmla="*/ 895408 h 2097519"/>
              <a:gd name="connsiteX11" fmla="*/ 540863 w 3347830"/>
              <a:gd name="connsiteY11" fmla="*/ 447733 h 2097519"/>
              <a:gd name="connsiteX12" fmla="*/ 1045688 w 3347830"/>
              <a:gd name="connsiteY12" fmla="*/ 409633 h 2097519"/>
              <a:gd name="connsiteX0" fmla="*/ 1045688 w 3347830"/>
              <a:gd name="connsiteY0" fmla="*/ 409633 h 2134033"/>
              <a:gd name="connsiteX1" fmla="*/ 1655288 w 3347830"/>
              <a:gd name="connsiteY1" fmla="*/ 58 h 2134033"/>
              <a:gd name="connsiteX2" fmla="*/ 2236313 w 3347830"/>
              <a:gd name="connsiteY2" fmla="*/ 390583 h 2134033"/>
              <a:gd name="connsiteX3" fmla="*/ 2931638 w 3347830"/>
              <a:gd name="connsiteY3" fmla="*/ 438208 h 2134033"/>
              <a:gd name="connsiteX4" fmla="*/ 3055463 w 3347830"/>
              <a:gd name="connsiteY4" fmla="*/ 904933 h 2134033"/>
              <a:gd name="connsiteX5" fmla="*/ 3303113 w 3347830"/>
              <a:gd name="connsiteY5" fmla="*/ 1552633 h 2134033"/>
              <a:gd name="connsiteX6" fmla="*/ 2531588 w 3347830"/>
              <a:gd name="connsiteY6" fmla="*/ 1800283 h 2134033"/>
              <a:gd name="connsiteX7" fmla="*/ 1645763 w 3347830"/>
              <a:gd name="connsiteY7" fmla="*/ 2133658 h 2134033"/>
              <a:gd name="connsiteX8" fmla="*/ 950438 w 3347830"/>
              <a:gd name="connsiteY8" fmla="*/ 1781233 h 2134033"/>
              <a:gd name="connsiteX9" fmla="*/ 55088 w 3347830"/>
              <a:gd name="connsiteY9" fmla="*/ 1581208 h 2134033"/>
              <a:gd name="connsiteX10" fmla="*/ 293213 w 3347830"/>
              <a:gd name="connsiteY10" fmla="*/ 895408 h 2134033"/>
              <a:gd name="connsiteX11" fmla="*/ 540863 w 3347830"/>
              <a:gd name="connsiteY11" fmla="*/ 447733 h 2134033"/>
              <a:gd name="connsiteX12" fmla="*/ 1045688 w 3347830"/>
              <a:gd name="connsiteY12" fmla="*/ 409633 h 2134033"/>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11257 w 3313399"/>
              <a:gd name="connsiteY0" fmla="*/ 409633 h 2230156"/>
              <a:gd name="connsiteX1" fmla="*/ 1620857 w 3313399"/>
              <a:gd name="connsiteY1" fmla="*/ 58 h 2230156"/>
              <a:gd name="connsiteX2" fmla="*/ 2201882 w 3313399"/>
              <a:gd name="connsiteY2" fmla="*/ 390583 h 2230156"/>
              <a:gd name="connsiteX3" fmla="*/ 2897207 w 3313399"/>
              <a:gd name="connsiteY3" fmla="*/ 438208 h 2230156"/>
              <a:gd name="connsiteX4" fmla="*/ 3021032 w 3313399"/>
              <a:gd name="connsiteY4" fmla="*/ 904933 h 2230156"/>
              <a:gd name="connsiteX5" fmla="*/ 3268682 w 3313399"/>
              <a:gd name="connsiteY5" fmla="*/ 1552633 h 2230156"/>
              <a:gd name="connsiteX6" fmla="*/ 2497157 w 3313399"/>
              <a:gd name="connsiteY6" fmla="*/ 1800283 h 2230156"/>
              <a:gd name="connsiteX7" fmla="*/ 1611332 w 3313399"/>
              <a:gd name="connsiteY7" fmla="*/ 2230088 h 2230156"/>
              <a:gd name="connsiteX8" fmla="*/ 916007 w 3313399"/>
              <a:gd name="connsiteY8" fmla="*/ 1781233 h 2230156"/>
              <a:gd name="connsiteX9" fmla="*/ 68871 w 3313399"/>
              <a:gd name="connsiteY9" fmla="*/ 1637460 h 2230156"/>
              <a:gd name="connsiteX10" fmla="*/ 258782 w 3313399"/>
              <a:gd name="connsiteY10" fmla="*/ 895408 h 2230156"/>
              <a:gd name="connsiteX11" fmla="*/ 458218 w 3313399"/>
              <a:gd name="connsiteY11" fmla="*/ 431661 h 2230156"/>
              <a:gd name="connsiteX12" fmla="*/ 1011257 w 3313399"/>
              <a:gd name="connsiteY12" fmla="*/ 409633 h 2230156"/>
              <a:gd name="connsiteX0" fmla="*/ 769622 w 3071764"/>
              <a:gd name="connsiteY0" fmla="*/ 409633 h 2230156"/>
              <a:gd name="connsiteX1" fmla="*/ 1379222 w 3071764"/>
              <a:gd name="connsiteY1" fmla="*/ 58 h 2230156"/>
              <a:gd name="connsiteX2" fmla="*/ 1960247 w 3071764"/>
              <a:gd name="connsiteY2" fmla="*/ 390583 h 2230156"/>
              <a:gd name="connsiteX3" fmla="*/ 2655572 w 3071764"/>
              <a:gd name="connsiteY3" fmla="*/ 438208 h 2230156"/>
              <a:gd name="connsiteX4" fmla="*/ 2779397 w 3071764"/>
              <a:gd name="connsiteY4" fmla="*/ 904933 h 2230156"/>
              <a:gd name="connsiteX5" fmla="*/ 3027047 w 3071764"/>
              <a:gd name="connsiteY5" fmla="*/ 1552633 h 2230156"/>
              <a:gd name="connsiteX6" fmla="*/ 2255522 w 3071764"/>
              <a:gd name="connsiteY6" fmla="*/ 1800283 h 2230156"/>
              <a:gd name="connsiteX7" fmla="*/ 1369697 w 3071764"/>
              <a:gd name="connsiteY7" fmla="*/ 2230088 h 2230156"/>
              <a:gd name="connsiteX8" fmla="*/ 674372 w 3071764"/>
              <a:gd name="connsiteY8" fmla="*/ 1781233 h 2230156"/>
              <a:gd name="connsiteX9" fmla="*/ 17147 w 3071764"/>
              <a:gd name="connsiteY9" fmla="*/ 895408 h 2230156"/>
              <a:gd name="connsiteX10" fmla="*/ 216583 w 3071764"/>
              <a:gd name="connsiteY10" fmla="*/ 431661 h 2230156"/>
              <a:gd name="connsiteX11" fmla="*/ 769622 w 3071764"/>
              <a:gd name="connsiteY11" fmla="*/ 409633 h 2230156"/>
              <a:gd name="connsiteX0" fmla="*/ 791068 w 3093210"/>
              <a:gd name="connsiteY0" fmla="*/ 409633 h 2230156"/>
              <a:gd name="connsiteX1" fmla="*/ 1400668 w 3093210"/>
              <a:gd name="connsiteY1" fmla="*/ 58 h 2230156"/>
              <a:gd name="connsiteX2" fmla="*/ 1981693 w 3093210"/>
              <a:gd name="connsiteY2" fmla="*/ 390583 h 2230156"/>
              <a:gd name="connsiteX3" fmla="*/ 2677018 w 3093210"/>
              <a:gd name="connsiteY3" fmla="*/ 438208 h 2230156"/>
              <a:gd name="connsiteX4" fmla="*/ 2800843 w 3093210"/>
              <a:gd name="connsiteY4" fmla="*/ 904933 h 2230156"/>
              <a:gd name="connsiteX5" fmla="*/ 3048493 w 3093210"/>
              <a:gd name="connsiteY5" fmla="*/ 1552633 h 2230156"/>
              <a:gd name="connsiteX6" fmla="*/ 2276968 w 3093210"/>
              <a:gd name="connsiteY6" fmla="*/ 1800283 h 2230156"/>
              <a:gd name="connsiteX7" fmla="*/ 1391143 w 3093210"/>
              <a:gd name="connsiteY7" fmla="*/ 2230088 h 2230156"/>
              <a:gd name="connsiteX8" fmla="*/ 695818 w 3093210"/>
              <a:gd name="connsiteY8" fmla="*/ 1781233 h 2230156"/>
              <a:gd name="connsiteX9" fmla="*/ 38593 w 3093210"/>
              <a:gd name="connsiteY9" fmla="*/ 895408 h 2230156"/>
              <a:gd name="connsiteX10" fmla="*/ 238029 w 3093210"/>
              <a:gd name="connsiteY10" fmla="*/ 431661 h 2230156"/>
              <a:gd name="connsiteX11" fmla="*/ 791068 w 3093210"/>
              <a:gd name="connsiteY11" fmla="*/ 409633 h 2230156"/>
              <a:gd name="connsiteX0" fmla="*/ 869057 w 3171199"/>
              <a:gd name="connsiteY0" fmla="*/ 409633 h 2230156"/>
              <a:gd name="connsiteX1" fmla="*/ 1478657 w 3171199"/>
              <a:gd name="connsiteY1" fmla="*/ 58 h 2230156"/>
              <a:gd name="connsiteX2" fmla="*/ 2059682 w 3171199"/>
              <a:gd name="connsiteY2" fmla="*/ 390583 h 2230156"/>
              <a:gd name="connsiteX3" fmla="*/ 2755007 w 3171199"/>
              <a:gd name="connsiteY3" fmla="*/ 438208 h 2230156"/>
              <a:gd name="connsiteX4" fmla="*/ 2878832 w 3171199"/>
              <a:gd name="connsiteY4" fmla="*/ 904933 h 2230156"/>
              <a:gd name="connsiteX5" fmla="*/ 3126482 w 3171199"/>
              <a:gd name="connsiteY5" fmla="*/ 1552633 h 2230156"/>
              <a:gd name="connsiteX6" fmla="*/ 2354957 w 3171199"/>
              <a:gd name="connsiteY6" fmla="*/ 1800283 h 2230156"/>
              <a:gd name="connsiteX7" fmla="*/ 1469132 w 3171199"/>
              <a:gd name="connsiteY7" fmla="*/ 2230088 h 2230156"/>
              <a:gd name="connsiteX8" fmla="*/ 773807 w 3171199"/>
              <a:gd name="connsiteY8" fmla="*/ 1781233 h 2230156"/>
              <a:gd name="connsiteX9" fmla="*/ 116582 w 3171199"/>
              <a:gd name="connsiteY9" fmla="*/ 895408 h 2230156"/>
              <a:gd name="connsiteX10" fmla="*/ 316018 w 3171199"/>
              <a:gd name="connsiteY10" fmla="*/ 431661 h 2230156"/>
              <a:gd name="connsiteX11" fmla="*/ 869057 w 3171199"/>
              <a:gd name="connsiteY11" fmla="*/ 409633 h 2230156"/>
              <a:gd name="connsiteX0" fmla="*/ 811152 w 3113294"/>
              <a:gd name="connsiteY0" fmla="*/ 409633 h 2230156"/>
              <a:gd name="connsiteX1" fmla="*/ 1420752 w 3113294"/>
              <a:gd name="connsiteY1" fmla="*/ 58 h 2230156"/>
              <a:gd name="connsiteX2" fmla="*/ 2001777 w 3113294"/>
              <a:gd name="connsiteY2" fmla="*/ 390583 h 2230156"/>
              <a:gd name="connsiteX3" fmla="*/ 2697102 w 3113294"/>
              <a:gd name="connsiteY3" fmla="*/ 438208 h 2230156"/>
              <a:gd name="connsiteX4" fmla="*/ 2820927 w 3113294"/>
              <a:gd name="connsiteY4" fmla="*/ 904933 h 2230156"/>
              <a:gd name="connsiteX5" fmla="*/ 3068577 w 3113294"/>
              <a:gd name="connsiteY5" fmla="*/ 1552633 h 2230156"/>
              <a:gd name="connsiteX6" fmla="*/ 2297052 w 3113294"/>
              <a:gd name="connsiteY6" fmla="*/ 1800283 h 2230156"/>
              <a:gd name="connsiteX7" fmla="*/ 1411227 w 3113294"/>
              <a:gd name="connsiteY7" fmla="*/ 2230088 h 2230156"/>
              <a:gd name="connsiteX8" fmla="*/ 715902 w 3113294"/>
              <a:gd name="connsiteY8" fmla="*/ 1781233 h 2230156"/>
              <a:gd name="connsiteX9" fmla="*/ 155107 w 3113294"/>
              <a:gd name="connsiteY9" fmla="*/ 991837 h 2230156"/>
              <a:gd name="connsiteX10" fmla="*/ 258113 w 3113294"/>
              <a:gd name="connsiteY10" fmla="*/ 431661 h 2230156"/>
              <a:gd name="connsiteX11" fmla="*/ 811152 w 3113294"/>
              <a:gd name="connsiteY11"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307599 w 3162780"/>
              <a:gd name="connsiteY10" fmla="*/ 431661 h 2230156"/>
              <a:gd name="connsiteX11" fmla="*/ 860638 w 3162780"/>
              <a:gd name="connsiteY11"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860638 w 3162780"/>
              <a:gd name="connsiteY10"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860638 w 3162780"/>
              <a:gd name="connsiteY10"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860638 w 3162780"/>
              <a:gd name="connsiteY10" fmla="*/ 409633 h 2230156"/>
              <a:gd name="connsiteX0" fmla="*/ 860638 w 3162780"/>
              <a:gd name="connsiteY0" fmla="*/ 51386 h 1871909"/>
              <a:gd name="connsiteX1" fmla="*/ 2051263 w 3162780"/>
              <a:gd name="connsiteY1" fmla="*/ 32336 h 1871909"/>
              <a:gd name="connsiteX2" fmla="*/ 2746588 w 3162780"/>
              <a:gd name="connsiteY2" fmla="*/ 79961 h 1871909"/>
              <a:gd name="connsiteX3" fmla="*/ 2870413 w 3162780"/>
              <a:gd name="connsiteY3" fmla="*/ 546686 h 1871909"/>
              <a:gd name="connsiteX4" fmla="*/ 3118063 w 3162780"/>
              <a:gd name="connsiteY4" fmla="*/ 1194386 h 1871909"/>
              <a:gd name="connsiteX5" fmla="*/ 2346538 w 3162780"/>
              <a:gd name="connsiteY5" fmla="*/ 1442036 h 1871909"/>
              <a:gd name="connsiteX6" fmla="*/ 1460713 w 3162780"/>
              <a:gd name="connsiteY6" fmla="*/ 1871841 h 1871909"/>
              <a:gd name="connsiteX7" fmla="*/ 765388 w 3162780"/>
              <a:gd name="connsiteY7" fmla="*/ 1422986 h 1871909"/>
              <a:gd name="connsiteX8" fmla="*/ 204593 w 3162780"/>
              <a:gd name="connsiteY8" fmla="*/ 633590 h 1871909"/>
              <a:gd name="connsiteX9" fmla="*/ 860638 w 3162780"/>
              <a:gd name="connsiteY9" fmla="*/ 51386 h 1871909"/>
              <a:gd name="connsiteX0" fmla="*/ 860638 w 3162780"/>
              <a:gd name="connsiteY0" fmla="*/ 304223 h 2124746"/>
              <a:gd name="connsiteX1" fmla="*/ 2051263 w 3162780"/>
              <a:gd name="connsiteY1" fmla="*/ 285173 h 2124746"/>
              <a:gd name="connsiteX2" fmla="*/ 2746588 w 3162780"/>
              <a:gd name="connsiteY2" fmla="*/ 332798 h 2124746"/>
              <a:gd name="connsiteX3" fmla="*/ 2870413 w 3162780"/>
              <a:gd name="connsiteY3" fmla="*/ 799523 h 2124746"/>
              <a:gd name="connsiteX4" fmla="*/ 3118063 w 3162780"/>
              <a:gd name="connsiteY4" fmla="*/ 1447223 h 2124746"/>
              <a:gd name="connsiteX5" fmla="*/ 2346538 w 3162780"/>
              <a:gd name="connsiteY5" fmla="*/ 1694873 h 2124746"/>
              <a:gd name="connsiteX6" fmla="*/ 1460713 w 3162780"/>
              <a:gd name="connsiteY6" fmla="*/ 2124678 h 2124746"/>
              <a:gd name="connsiteX7" fmla="*/ 765388 w 3162780"/>
              <a:gd name="connsiteY7" fmla="*/ 1675823 h 2124746"/>
              <a:gd name="connsiteX8" fmla="*/ 204593 w 3162780"/>
              <a:gd name="connsiteY8" fmla="*/ 886427 h 2124746"/>
              <a:gd name="connsiteX9" fmla="*/ 860638 w 3162780"/>
              <a:gd name="connsiteY9" fmla="*/ 304223 h 2124746"/>
              <a:gd name="connsiteX0" fmla="*/ 860638 w 3162780"/>
              <a:gd name="connsiteY0" fmla="*/ 417859 h 2238382"/>
              <a:gd name="connsiteX1" fmla="*/ 2051263 w 3162780"/>
              <a:gd name="connsiteY1" fmla="*/ 398809 h 2238382"/>
              <a:gd name="connsiteX2" fmla="*/ 2746588 w 3162780"/>
              <a:gd name="connsiteY2" fmla="*/ 446434 h 2238382"/>
              <a:gd name="connsiteX3" fmla="*/ 2870413 w 3162780"/>
              <a:gd name="connsiteY3" fmla="*/ 913159 h 2238382"/>
              <a:gd name="connsiteX4" fmla="*/ 3118063 w 3162780"/>
              <a:gd name="connsiteY4" fmla="*/ 1560859 h 2238382"/>
              <a:gd name="connsiteX5" fmla="*/ 2346538 w 3162780"/>
              <a:gd name="connsiteY5" fmla="*/ 1808509 h 2238382"/>
              <a:gd name="connsiteX6" fmla="*/ 1460713 w 3162780"/>
              <a:gd name="connsiteY6" fmla="*/ 2238314 h 2238382"/>
              <a:gd name="connsiteX7" fmla="*/ 765388 w 3162780"/>
              <a:gd name="connsiteY7" fmla="*/ 1789459 h 2238382"/>
              <a:gd name="connsiteX8" fmla="*/ 204593 w 3162780"/>
              <a:gd name="connsiteY8" fmla="*/ 1000063 h 2238382"/>
              <a:gd name="connsiteX9" fmla="*/ 860638 w 3162780"/>
              <a:gd name="connsiteY9" fmla="*/ 417859 h 2238382"/>
              <a:gd name="connsiteX0" fmla="*/ 860638 w 3135839"/>
              <a:gd name="connsiteY0" fmla="*/ 417859 h 2238382"/>
              <a:gd name="connsiteX1" fmla="*/ 2051263 w 3135839"/>
              <a:gd name="connsiteY1" fmla="*/ 398809 h 2238382"/>
              <a:gd name="connsiteX2" fmla="*/ 2870413 w 3135839"/>
              <a:gd name="connsiteY2" fmla="*/ 913159 h 2238382"/>
              <a:gd name="connsiteX3" fmla="*/ 3118063 w 3135839"/>
              <a:gd name="connsiteY3" fmla="*/ 1560859 h 2238382"/>
              <a:gd name="connsiteX4" fmla="*/ 2346538 w 3135839"/>
              <a:gd name="connsiteY4" fmla="*/ 1808509 h 2238382"/>
              <a:gd name="connsiteX5" fmla="*/ 1460713 w 3135839"/>
              <a:gd name="connsiteY5" fmla="*/ 2238314 h 2238382"/>
              <a:gd name="connsiteX6" fmla="*/ 765388 w 3135839"/>
              <a:gd name="connsiteY6" fmla="*/ 1789459 h 2238382"/>
              <a:gd name="connsiteX7" fmla="*/ 204593 w 3135839"/>
              <a:gd name="connsiteY7" fmla="*/ 1000063 h 2238382"/>
              <a:gd name="connsiteX8" fmla="*/ 860638 w 3135839"/>
              <a:gd name="connsiteY8" fmla="*/ 417859 h 2238382"/>
              <a:gd name="connsiteX0" fmla="*/ 860638 w 3135837"/>
              <a:gd name="connsiteY0" fmla="*/ 417859 h 2238382"/>
              <a:gd name="connsiteX1" fmla="*/ 2051263 w 3135837"/>
              <a:gd name="connsiteY1" fmla="*/ 398809 h 2238382"/>
              <a:gd name="connsiteX2" fmla="*/ 2870413 w 3135837"/>
              <a:gd name="connsiteY2" fmla="*/ 913159 h 2238382"/>
              <a:gd name="connsiteX3" fmla="*/ 3118063 w 3135837"/>
              <a:gd name="connsiteY3" fmla="*/ 1560859 h 2238382"/>
              <a:gd name="connsiteX4" fmla="*/ 2346538 w 3135837"/>
              <a:gd name="connsiteY4" fmla="*/ 1808509 h 2238382"/>
              <a:gd name="connsiteX5" fmla="*/ 1460713 w 3135837"/>
              <a:gd name="connsiteY5" fmla="*/ 2238314 h 2238382"/>
              <a:gd name="connsiteX6" fmla="*/ 765388 w 3135837"/>
              <a:gd name="connsiteY6" fmla="*/ 1789459 h 2238382"/>
              <a:gd name="connsiteX7" fmla="*/ 204593 w 3135837"/>
              <a:gd name="connsiteY7" fmla="*/ 1000063 h 2238382"/>
              <a:gd name="connsiteX8" fmla="*/ 860638 w 3135837"/>
              <a:gd name="connsiteY8" fmla="*/ 417859 h 2238382"/>
              <a:gd name="connsiteX0" fmla="*/ 860638 w 3135839"/>
              <a:gd name="connsiteY0" fmla="*/ 417859 h 2238382"/>
              <a:gd name="connsiteX1" fmla="*/ 2051263 w 3135839"/>
              <a:gd name="connsiteY1" fmla="*/ 398809 h 2238382"/>
              <a:gd name="connsiteX2" fmla="*/ 2870413 w 3135839"/>
              <a:gd name="connsiteY2" fmla="*/ 913159 h 2238382"/>
              <a:gd name="connsiteX3" fmla="*/ 3118063 w 3135839"/>
              <a:gd name="connsiteY3" fmla="*/ 1560859 h 2238382"/>
              <a:gd name="connsiteX4" fmla="*/ 2346538 w 3135839"/>
              <a:gd name="connsiteY4" fmla="*/ 1808509 h 2238382"/>
              <a:gd name="connsiteX5" fmla="*/ 1460713 w 3135839"/>
              <a:gd name="connsiteY5" fmla="*/ 2238314 h 2238382"/>
              <a:gd name="connsiteX6" fmla="*/ 765388 w 3135839"/>
              <a:gd name="connsiteY6" fmla="*/ 1789459 h 2238382"/>
              <a:gd name="connsiteX7" fmla="*/ 204593 w 3135839"/>
              <a:gd name="connsiteY7" fmla="*/ 1000063 h 2238382"/>
              <a:gd name="connsiteX8" fmla="*/ 860638 w 3135839"/>
              <a:gd name="connsiteY8" fmla="*/ 417859 h 2238382"/>
              <a:gd name="connsiteX0" fmla="*/ 860638 w 2885782"/>
              <a:gd name="connsiteY0" fmla="*/ 417859 h 2238348"/>
              <a:gd name="connsiteX1" fmla="*/ 2051263 w 2885782"/>
              <a:gd name="connsiteY1" fmla="*/ 398809 h 2238348"/>
              <a:gd name="connsiteX2" fmla="*/ 2870413 w 2885782"/>
              <a:gd name="connsiteY2" fmla="*/ 913159 h 2238348"/>
              <a:gd name="connsiteX3" fmla="*/ 2346538 w 2885782"/>
              <a:gd name="connsiteY3" fmla="*/ 1808509 h 2238348"/>
              <a:gd name="connsiteX4" fmla="*/ 1460713 w 2885782"/>
              <a:gd name="connsiteY4" fmla="*/ 2238314 h 2238348"/>
              <a:gd name="connsiteX5" fmla="*/ 765388 w 2885782"/>
              <a:gd name="connsiteY5" fmla="*/ 1789459 h 2238348"/>
              <a:gd name="connsiteX6" fmla="*/ 204593 w 2885782"/>
              <a:gd name="connsiteY6" fmla="*/ 1000063 h 2238348"/>
              <a:gd name="connsiteX7" fmla="*/ 860638 w 2885782"/>
              <a:gd name="connsiteY7" fmla="*/ 417859 h 2238348"/>
              <a:gd name="connsiteX0" fmla="*/ 860638 w 3223707"/>
              <a:gd name="connsiteY0" fmla="*/ 417859 h 2238350"/>
              <a:gd name="connsiteX1" fmla="*/ 2051263 w 3223707"/>
              <a:gd name="connsiteY1" fmla="*/ 398809 h 2238350"/>
              <a:gd name="connsiteX2" fmla="*/ 2870413 w 3223707"/>
              <a:gd name="connsiteY2" fmla="*/ 913159 h 2238350"/>
              <a:gd name="connsiteX3" fmla="*/ 2346538 w 3223707"/>
              <a:gd name="connsiteY3" fmla="*/ 1808509 h 2238350"/>
              <a:gd name="connsiteX4" fmla="*/ 1460713 w 3223707"/>
              <a:gd name="connsiteY4" fmla="*/ 2238314 h 2238350"/>
              <a:gd name="connsiteX5" fmla="*/ 765388 w 3223707"/>
              <a:gd name="connsiteY5" fmla="*/ 1789459 h 2238350"/>
              <a:gd name="connsiteX6" fmla="*/ 204593 w 3223707"/>
              <a:gd name="connsiteY6" fmla="*/ 1000063 h 2238350"/>
              <a:gd name="connsiteX7" fmla="*/ 860638 w 3223707"/>
              <a:gd name="connsiteY7" fmla="*/ 417859 h 2238350"/>
              <a:gd name="connsiteX0" fmla="*/ 860638 w 2885783"/>
              <a:gd name="connsiteY0" fmla="*/ 417859 h 2238335"/>
              <a:gd name="connsiteX1" fmla="*/ 2051263 w 2885783"/>
              <a:gd name="connsiteY1" fmla="*/ 398809 h 2238335"/>
              <a:gd name="connsiteX2" fmla="*/ 2870413 w 2885783"/>
              <a:gd name="connsiteY2" fmla="*/ 913159 h 2238335"/>
              <a:gd name="connsiteX3" fmla="*/ 2348481 w 2885783"/>
              <a:gd name="connsiteY3" fmla="*/ 1817422 h 2238335"/>
              <a:gd name="connsiteX4" fmla="*/ 2346538 w 2885783"/>
              <a:gd name="connsiteY4" fmla="*/ 1808509 h 2238335"/>
              <a:gd name="connsiteX5" fmla="*/ 1460713 w 2885783"/>
              <a:gd name="connsiteY5" fmla="*/ 2238314 h 2238335"/>
              <a:gd name="connsiteX6" fmla="*/ 765388 w 2885783"/>
              <a:gd name="connsiteY6" fmla="*/ 1789459 h 2238335"/>
              <a:gd name="connsiteX7" fmla="*/ 204593 w 2885783"/>
              <a:gd name="connsiteY7" fmla="*/ 1000063 h 2238335"/>
              <a:gd name="connsiteX8" fmla="*/ 860638 w 2885783"/>
              <a:gd name="connsiteY8" fmla="*/ 417859 h 2238335"/>
              <a:gd name="connsiteX0" fmla="*/ 860638 w 3051061"/>
              <a:gd name="connsiteY0" fmla="*/ 417859 h 2238333"/>
              <a:gd name="connsiteX1" fmla="*/ 2051263 w 3051061"/>
              <a:gd name="connsiteY1" fmla="*/ 398809 h 2238333"/>
              <a:gd name="connsiteX2" fmla="*/ 2870413 w 3051061"/>
              <a:gd name="connsiteY2" fmla="*/ 913159 h 2238333"/>
              <a:gd name="connsiteX3" fmla="*/ 2348481 w 3051061"/>
              <a:gd name="connsiteY3" fmla="*/ 1817422 h 2238333"/>
              <a:gd name="connsiteX4" fmla="*/ 2346538 w 3051061"/>
              <a:gd name="connsiteY4" fmla="*/ 1808509 h 2238333"/>
              <a:gd name="connsiteX5" fmla="*/ 1460713 w 3051061"/>
              <a:gd name="connsiteY5" fmla="*/ 2238314 h 2238333"/>
              <a:gd name="connsiteX6" fmla="*/ 765388 w 3051061"/>
              <a:gd name="connsiteY6" fmla="*/ 1789459 h 2238333"/>
              <a:gd name="connsiteX7" fmla="*/ 204593 w 3051061"/>
              <a:gd name="connsiteY7" fmla="*/ 1000063 h 2238333"/>
              <a:gd name="connsiteX8" fmla="*/ 860638 w 3051061"/>
              <a:gd name="connsiteY8" fmla="*/ 417859 h 2238333"/>
              <a:gd name="connsiteX0" fmla="*/ 860638 w 3147768"/>
              <a:gd name="connsiteY0" fmla="*/ 417859 h 2238335"/>
              <a:gd name="connsiteX1" fmla="*/ 2051263 w 3147768"/>
              <a:gd name="connsiteY1" fmla="*/ 398809 h 2238335"/>
              <a:gd name="connsiteX2" fmla="*/ 2870413 w 3147768"/>
              <a:gd name="connsiteY2" fmla="*/ 913159 h 2238335"/>
              <a:gd name="connsiteX3" fmla="*/ 2348481 w 3147768"/>
              <a:gd name="connsiteY3" fmla="*/ 1817422 h 2238335"/>
              <a:gd name="connsiteX4" fmla="*/ 2346538 w 3147768"/>
              <a:gd name="connsiteY4" fmla="*/ 1808509 h 2238335"/>
              <a:gd name="connsiteX5" fmla="*/ 1460713 w 3147768"/>
              <a:gd name="connsiteY5" fmla="*/ 2238314 h 2238335"/>
              <a:gd name="connsiteX6" fmla="*/ 765388 w 3147768"/>
              <a:gd name="connsiteY6" fmla="*/ 1789459 h 2238335"/>
              <a:gd name="connsiteX7" fmla="*/ 204593 w 3147768"/>
              <a:gd name="connsiteY7" fmla="*/ 1000063 h 2238335"/>
              <a:gd name="connsiteX8" fmla="*/ 860638 w 3147768"/>
              <a:gd name="connsiteY8" fmla="*/ 417859 h 2238335"/>
              <a:gd name="connsiteX0" fmla="*/ 860638 w 3147768"/>
              <a:gd name="connsiteY0" fmla="*/ 417859 h 1882497"/>
              <a:gd name="connsiteX1" fmla="*/ 2051263 w 3147768"/>
              <a:gd name="connsiteY1" fmla="*/ 398809 h 1882497"/>
              <a:gd name="connsiteX2" fmla="*/ 2870413 w 3147768"/>
              <a:gd name="connsiteY2" fmla="*/ 913159 h 1882497"/>
              <a:gd name="connsiteX3" fmla="*/ 2348481 w 3147768"/>
              <a:gd name="connsiteY3" fmla="*/ 1817422 h 1882497"/>
              <a:gd name="connsiteX4" fmla="*/ 2346538 w 3147768"/>
              <a:gd name="connsiteY4" fmla="*/ 1808509 h 1882497"/>
              <a:gd name="connsiteX5" fmla="*/ 765388 w 3147768"/>
              <a:gd name="connsiteY5" fmla="*/ 1789459 h 1882497"/>
              <a:gd name="connsiteX6" fmla="*/ 204593 w 3147768"/>
              <a:gd name="connsiteY6" fmla="*/ 1000063 h 1882497"/>
              <a:gd name="connsiteX7" fmla="*/ 860638 w 3147768"/>
              <a:gd name="connsiteY7" fmla="*/ 417859 h 1882497"/>
              <a:gd name="connsiteX0" fmla="*/ 860638 w 3147768"/>
              <a:gd name="connsiteY0" fmla="*/ 417859 h 2164947"/>
              <a:gd name="connsiteX1" fmla="*/ 2051263 w 3147768"/>
              <a:gd name="connsiteY1" fmla="*/ 398809 h 2164947"/>
              <a:gd name="connsiteX2" fmla="*/ 2870413 w 3147768"/>
              <a:gd name="connsiteY2" fmla="*/ 913159 h 2164947"/>
              <a:gd name="connsiteX3" fmla="*/ 2348481 w 3147768"/>
              <a:gd name="connsiteY3" fmla="*/ 1817422 h 2164947"/>
              <a:gd name="connsiteX4" fmla="*/ 2346538 w 3147768"/>
              <a:gd name="connsiteY4" fmla="*/ 1808509 h 2164947"/>
              <a:gd name="connsiteX5" fmla="*/ 765388 w 3147768"/>
              <a:gd name="connsiteY5" fmla="*/ 1789459 h 2164947"/>
              <a:gd name="connsiteX6" fmla="*/ 204593 w 3147768"/>
              <a:gd name="connsiteY6" fmla="*/ 1000063 h 2164947"/>
              <a:gd name="connsiteX7" fmla="*/ 860638 w 3147768"/>
              <a:gd name="connsiteY7" fmla="*/ 417859 h 2164947"/>
              <a:gd name="connsiteX0" fmla="*/ 860638 w 3147768"/>
              <a:gd name="connsiteY0" fmla="*/ 417859 h 2288430"/>
              <a:gd name="connsiteX1" fmla="*/ 2051263 w 3147768"/>
              <a:gd name="connsiteY1" fmla="*/ 398809 h 2288430"/>
              <a:gd name="connsiteX2" fmla="*/ 2870413 w 3147768"/>
              <a:gd name="connsiteY2" fmla="*/ 913159 h 2288430"/>
              <a:gd name="connsiteX3" fmla="*/ 2348481 w 3147768"/>
              <a:gd name="connsiteY3" fmla="*/ 1817422 h 2288430"/>
              <a:gd name="connsiteX4" fmla="*/ 2346538 w 3147768"/>
              <a:gd name="connsiteY4" fmla="*/ 1808509 h 2288430"/>
              <a:gd name="connsiteX5" fmla="*/ 765388 w 3147768"/>
              <a:gd name="connsiteY5" fmla="*/ 1789459 h 2288430"/>
              <a:gd name="connsiteX6" fmla="*/ 204593 w 3147768"/>
              <a:gd name="connsiteY6" fmla="*/ 1000063 h 2288430"/>
              <a:gd name="connsiteX7" fmla="*/ 860638 w 3147768"/>
              <a:gd name="connsiteY7" fmla="*/ 417859 h 2288430"/>
              <a:gd name="connsiteX0" fmla="*/ 860638 w 3147768"/>
              <a:gd name="connsiteY0" fmla="*/ 417859 h 2288430"/>
              <a:gd name="connsiteX1" fmla="*/ 2051263 w 3147768"/>
              <a:gd name="connsiteY1" fmla="*/ 398809 h 2288430"/>
              <a:gd name="connsiteX2" fmla="*/ 2870413 w 3147768"/>
              <a:gd name="connsiteY2" fmla="*/ 913159 h 2288430"/>
              <a:gd name="connsiteX3" fmla="*/ 2348481 w 3147768"/>
              <a:gd name="connsiteY3" fmla="*/ 1817422 h 2288430"/>
              <a:gd name="connsiteX4" fmla="*/ 2346538 w 3147768"/>
              <a:gd name="connsiteY4" fmla="*/ 1808509 h 2288430"/>
              <a:gd name="connsiteX5" fmla="*/ 765388 w 3147768"/>
              <a:gd name="connsiteY5" fmla="*/ 1789459 h 2288430"/>
              <a:gd name="connsiteX6" fmla="*/ 204593 w 3147768"/>
              <a:gd name="connsiteY6" fmla="*/ 1000063 h 2288430"/>
              <a:gd name="connsiteX7" fmla="*/ 860638 w 3147768"/>
              <a:gd name="connsiteY7" fmla="*/ 417859 h 2288430"/>
              <a:gd name="connsiteX0" fmla="*/ 860638 w 3147768"/>
              <a:gd name="connsiteY0" fmla="*/ 417859 h 2696561"/>
              <a:gd name="connsiteX1" fmla="*/ 2051263 w 3147768"/>
              <a:gd name="connsiteY1" fmla="*/ 398809 h 2696561"/>
              <a:gd name="connsiteX2" fmla="*/ 2870413 w 3147768"/>
              <a:gd name="connsiteY2" fmla="*/ 913159 h 2696561"/>
              <a:gd name="connsiteX3" fmla="*/ 2348481 w 3147768"/>
              <a:gd name="connsiteY3" fmla="*/ 1817422 h 2696561"/>
              <a:gd name="connsiteX4" fmla="*/ 2330466 w 3147768"/>
              <a:gd name="connsiteY4" fmla="*/ 2395126 h 2696561"/>
              <a:gd name="connsiteX5" fmla="*/ 765388 w 3147768"/>
              <a:gd name="connsiteY5" fmla="*/ 1789459 h 2696561"/>
              <a:gd name="connsiteX6" fmla="*/ 204593 w 3147768"/>
              <a:gd name="connsiteY6" fmla="*/ 1000063 h 2696561"/>
              <a:gd name="connsiteX7" fmla="*/ 860638 w 3147768"/>
              <a:gd name="connsiteY7" fmla="*/ 417859 h 2696561"/>
              <a:gd name="connsiteX0" fmla="*/ 860638 w 2885784"/>
              <a:gd name="connsiteY0" fmla="*/ 417859 h 2696561"/>
              <a:gd name="connsiteX1" fmla="*/ 2051263 w 2885784"/>
              <a:gd name="connsiteY1" fmla="*/ 398809 h 2696561"/>
              <a:gd name="connsiteX2" fmla="*/ 2870413 w 2885784"/>
              <a:gd name="connsiteY2" fmla="*/ 913159 h 2696561"/>
              <a:gd name="connsiteX3" fmla="*/ 2330466 w 2885784"/>
              <a:gd name="connsiteY3" fmla="*/ 2395126 h 2696561"/>
              <a:gd name="connsiteX4" fmla="*/ 765388 w 2885784"/>
              <a:gd name="connsiteY4" fmla="*/ 1789459 h 2696561"/>
              <a:gd name="connsiteX5" fmla="*/ 204593 w 2885784"/>
              <a:gd name="connsiteY5" fmla="*/ 1000063 h 2696561"/>
              <a:gd name="connsiteX6" fmla="*/ 860638 w 2885784"/>
              <a:gd name="connsiteY6" fmla="*/ 417859 h 2696561"/>
              <a:gd name="connsiteX0" fmla="*/ 860638 w 2885782"/>
              <a:gd name="connsiteY0" fmla="*/ 417859 h 2311553"/>
              <a:gd name="connsiteX1" fmla="*/ 2051263 w 2885782"/>
              <a:gd name="connsiteY1" fmla="*/ 398809 h 2311553"/>
              <a:gd name="connsiteX2" fmla="*/ 2870413 w 2885782"/>
              <a:gd name="connsiteY2" fmla="*/ 913159 h 2311553"/>
              <a:gd name="connsiteX3" fmla="*/ 2426897 w 2885782"/>
              <a:gd name="connsiteY3" fmla="*/ 1848688 h 2311553"/>
              <a:gd name="connsiteX4" fmla="*/ 765388 w 2885782"/>
              <a:gd name="connsiteY4" fmla="*/ 1789459 h 2311553"/>
              <a:gd name="connsiteX5" fmla="*/ 204593 w 2885782"/>
              <a:gd name="connsiteY5" fmla="*/ 1000063 h 2311553"/>
              <a:gd name="connsiteX6" fmla="*/ 860638 w 2885782"/>
              <a:gd name="connsiteY6" fmla="*/ 417859 h 2311553"/>
              <a:gd name="connsiteX0" fmla="*/ 860638 w 3158489"/>
              <a:gd name="connsiteY0" fmla="*/ 417859 h 2311553"/>
              <a:gd name="connsiteX1" fmla="*/ 2051263 w 3158489"/>
              <a:gd name="connsiteY1" fmla="*/ 398809 h 2311553"/>
              <a:gd name="connsiteX2" fmla="*/ 2870413 w 3158489"/>
              <a:gd name="connsiteY2" fmla="*/ 913159 h 2311553"/>
              <a:gd name="connsiteX3" fmla="*/ 2426897 w 3158489"/>
              <a:gd name="connsiteY3" fmla="*/ 1848688 h 2311553"/>
              <a:gd name="connsiteX4" fmla="*/ 765388 w 3158489"/>
              <a:gd name="connsiteY4" fmla="*/ 1789459 h 2311553"/>
              <a:gd name="connsiteX5" fmla="*/ 204593 w 3158489"/>
              <a:gd name="connsiteY5" fmla="*/ 1000063 h 2311553"/>
              <a:gd name="connsiteX6" fmla="*/ 860638 w 3158489"/>
              <a:gd name="connsiteY6" fmla="*/ 417859 h 2311553"/>
              <a:gd name="connsiteX0" fmla="*/ 860638 w 3341225"/>
              <a:gd name="connsiteY0" fmla="*/ 417859 h 2311553"/>
              <a:gd name="connsiteX1" fmla="*/ 2051263 w 3341225"/>
              <a:gd name="connsiteY1" fmla="*/ 398809 h 2311553"/>
              <a:gd name="connsiteX2" fmla="*/ 2870413 w 3341225"/>
              <a:gd name="connsiteY2" fmla="*/ 913159 h 2311553"/>
              <a:gd name="connsiteX3" fmla="*/ 2426897 w 3341225"/>
              <a:gd name="connsiteY3" fmla="*/ 1848688 h 2311553"/>
              <a:gd name="connsiteX4" fmla="*/ 765388 w 3341225"/>
              <a:gd name="connsiteY4" fmla="*/ 1789459 h 2311553"/>
              <a:gd name="connsiteX5" fmla="*/ 204593 w 3341225"/>
              <a:gd name="connsiteY5" fmla="*/ 1000063 h 2311553"/>
              <a:gd name="connsiteX6" fmla="*/ 860638 w 3341225"/>
              <a:gd name="connsiteY6" fmla="*/ 417859 h 2311553"/>
              <a:gd name="connsiteX0" fmla="*/ 860638 w 3256044"/>
              <a:gd name="connsiteY0" fmla="*/ 417859 h 2311553"/>
              <a:gd name="connsiteX1" fmla="*/ 2051263 w 3256044"/>
              <a:gd name="connsiteY1" fmla="*/ 398809 h 2311553"/>
              <a:gd name="connsiteX2" fmla="*/ 2870413 w 3256044"/>
              <a:gd name="connsiteY2" fmla="*/ 913159 h 2311553"/>
              <a:gd name="connsiteX3" fmla="*/ 2426897 w 3256044"/>
              <a:gd name="connsiteY3" fmla="*/ 1848688 h 2311553"/>
              <a:gd name="connsiteX4" fmla="*/ 765388 w 3256044"/>
              <a:gd name="connsiteY4" fmla="*/ 1789459 h 2311553"/>
              <a:gd name="connsiteX5" fmla="*/ 204593 w 3256044"/>
              <a:gd name="connsiteY5" fmla="*/ 1000063 h 2311553"/>
              <a:gd name="connsiteX6" fmla="*/ 860638 w 3256044"/>
              <a:gd name="connsiteY6" fmla="*/ 417859 h 2311553"/>
              <a:gd name="connsiteX0" fmla="*/ 860638 w 3150506"/>
              <a:gd name="connsiteY0" fmla="*/ 417859 h 2311553"/>
              <a:gd name="connsiteX1" fmla="*/ 2051263 w 3150506"/>
              <a:gd name="connsiteY1" fmla="*/ 398809 h 2311553"/>
              <a:gd name="connsiteX2" fmla="*/ 2870413 w 3150506"/>
              <a:gd name="connsiteY2" fmla="*/ 913159 h 2311553"/>
              <a:gd name="connsiteX3" fmla="*/ 2426897 w 3150506"/>
              <a:gd name="connsiteY3" fmla="*/ 1848688 h 2311553"/>
              <a:gd name="connsiteX4" fmla="*/ 765388 w 3150506"/>
              <a:gd name="connsiteY4" fmla="*/ 1789459 h 2311553"/>
              <a:gd name="connsiteX5" fmla="*/ 204593 w 3150506"/>
              <a:gd name="connsiteY5" fmla="*/ 1000063 h 2311553"/>
              <a:gd name="connsiteX6" fmla="*/ 860638 w 3150506"/>
              <a:gd name="connsiteY6" fmla="*/ 417859 h 2311553"/>
              <a:gd name="connsiteX0" fmla="*/ 860638 w 3150506"/>
              <a:gd name="connsiteY0" fmla="*/ 417859 h 2311553"/>
              <a:gd name="connsiteX1" fmla="*/ 2051263 w 3150506"/>
              <a:gd name="connsiteY1" fmla="*/ 398809 h 2311553"/>
              <a:gd name="connsiteX2" fmla="*/ 2870413 w 3150506"/>
              <a:gd name="connsiteY2" fmla="*/ 913159 h 2311553"/>
              <a:gd name="connsiteX3" fmla="*/ 2426897 w 3150506"/>
              <a:gd name="connsiteY3" fmla="*/ 1848688 h 2311553"/>
              <a:gd name="connsiteX4" fmla="*/ 765388 w 3150506"/>
              <a:gd name="connsiteY4" fmla="*/ 1789459 h 2311553"/>
              <a:gd name="connsiteX5" fmla="*/ 204593 w 3150506"/>
              <a:gd name="connsiteY5" fmla="*/ 1000063 h 2311553"/>
              <a:gd name="connsiteX6" fmla="*/ 860638 w 3150506"/>
              <a:gd name="connsiteY6" fmla="*/ 417859 h 2311553"/>
              <a:gd name="connsiteX0" fmla="*/ 806188 w 3096056"/>
              <a:gd name="connsiteY0" fmla="*/ 417859 h 2311553"/>
              <a:gd name="connsiteX1" fmla="*/ 1996813 w 3096056"/>
              <a:gd name="connsiteY1" fmla="*/ 398809 h 2311553"/>
              <a:gd name="connsiteX2" fmla="*/ 2815963 w 3096056"/>
              <a:gd name="connsiteY2" fmla="*/ 913159 h 2311553"/>
              <a:gd name="connsiteX3" fmla="*/ 2372447 w 3096056"/>
              <a:gd name="connsiteY3" fmla="*/ 1848688 h 2311553"/>
              <a:gd name="connsiteX4" fmla="*/ 710938 w 3096056"/>
              <a:gd name="connsiteY4" fmla="*/ 1789459 h 2311553"/>
              <a:gd name="connsiteX5" fmla="*/ 246574 w 3096056"/>
              <a:gd name="connsiteY5" fmla="*/ 983992 h 2311553"/>
              <a:gd name="connsiteX6" fmla="*/ 806188 w 3096056"/>
              <a:gd name="connsiteY6" fmla="*/ 417859 h 2311553"/>
              <a:gd name="connsiteX0" fmla="*/ 806188 w 3096056"/>
              <a:gd name="connsiteY0" fmla="*/ 417859 h 2311553"/>
              <a:gd name="connsiteX1" fmla="*/ 1996813 w 3096056"/>
              <a:gd name="connsiteY1" fmla="*/ 398809 h 2311553"/>
              <a:gd name="connsiteX2" fmla="*/ 2815963 w 3096056"/>
              <a:gd name="connsiteY2" fmla="*/ 913159 h 2311553"/>
              <a:gd name="connsiteX3" fmla="*/ 2372447 w 3096056"/>
              <a:gd name="connsiteY3" fmla="*/ 1848688 h 2311553"/>
              <a:gd name="connsiteX4" fmla="*/ 710938 w 3096056"/>
              <a:gd name="connsiteY4" fmla="*/ 1789459 h 2311553"/>
              <a:gd name="connsiteX5" fmla="*/ 246574 w 3096056"/>
              <a:gd name="connsiteY5" fmla="*/ 983992 h 2311553"/>
              <a:gd name="connsiteX6" fmla="*/ 806188 w 3096056"/>
              <a:gd name="connsiteY6" fmla="*/ 417859 h 2311553"/>
              <a:gd name="connsiteX0" fmla="*/ 860695 w 3150563"/>
              <a:gd name="connsiteY0" fmla="*/ 417859 h 2311553"/>
              <a:gd name="connsiteX1" fmla="*/ 2051320 w 3150563"/>
              <a:gd name="connsiteY1" fmla="*/ 398809 h 2311553"/>
              <a:gd name="connsiteX2" fmla="*/ 2870470 w 3150563"/>
              <a:gd name="connsiteY2" fmla="*/ 913159 h 2311553"/>
              <a:gd name="connsiteX3" fmla="*/ 2426954 w 3150563"/>
              <a:gd name="connsiteY3" fmla="*/ 1848688 h 2311553"/>
              <a:gd name="connsiteX4" fmla="*/ 765445 w 3150563"/>
              <a:gd name="connsiteY4" fmla="*/ 1789459 h 2311553"/>
              <a:gd name="connsiteX5" fmla="*/ 301081 w 3150563"/>
              <a:gd name="connsiteY5" fmla="*/ 983992 h 2311553"/>
              <a:gd name="connsiteX6" fmla="*/ 860695 w 3150563"/>
              <a:gd name="connsiteY6" fmla="*/ 417859 h 2311553"/>
              <a:gd name="connsiteX0" fmla="*/ 860695 w 3150563"/>
              <a:gd name="connsiteY0" fmla="*/ 417859 h 2311553"/>
              <a:gd name="connsiteX1" fmla="*/ 2051320 w 3150563"/>
              <a:gd name="connsiteY1" fmla="*/ 398809 h 2311553"/>
              <a:gd name="connsiteX2" fmla="*/ 2870470 w 3150563"/>
              <a:gd name="connsiteY2" fmla="*/ 1057803 h 2311553"/>
              <a:gd name="connsiteX3" fmla="*/ 2426954 w 3150563"/>
              <a:gd name="connsiteY3" fmla="*/ 1848688 h 2311553"/>
              <a:gd name="connsiteX4" fmla="*/ 765445 w 3150563"/>
              <a:gd name="connsiteY4" fmla="*/ 1789459 h 2311553"/>
              <a:gd name="connsiteX5" fmla="*/ 301081 w 3150563"/>
              <a:gd name="connsiteY5" fmla="*/ 983992 h 2311553"/>
              <a:gd name="connsiteX6" fmla="*/ 860695 w 3150563"/>
              <a:gd name="connsiteY6" fmla="*/ 417859 h 2311553"/>
              <a:gd name="connsiteX0" fmla="*/ 860695 w 3153808"/>
              <a:gd name="connsiteY0" fmla="*/ 417859 h 2311553"/>
              <a:gd name="connsiteX1" fmla="*/ 2051320 w 3153808"/>
              <a:gd name="connsiteY1" fmla="*/ 398809 h 2311553"/>
              <a:gd name="connsiteX2" fmla="*/ 2870470 w 3153808"/>
              <a:gd name="connsiteY2" fmla="*/ 1057803 h 2311553"/>
              <a:gd name="connsiteX3" fmla="*/ 2426954 w 3153808"/>
              <a:gd name="connsiteY3" fmla="*/ 1848688 h 2311553"/>
              <a:gd name="connsiteX4" fmla="*/ 765445 w 3153808"/>
              <a:gd name="connsiteY4" fmla="*/ 1789459 h 2311553"/>
              <a:gd name="connsiteX5" fmla="*/ 301081 w 3153808"/>
              <a:gd name="connsiteY5" fmla="*/ 983992 h 2311553"/>
              <a:gd name="connsiteX6" fmla="*/ 860695 w 3153808"/>
              <a:gd name="connsiteY6" fmla="*/ 417859 h 2311553"/>
              <a:gd name="connsiteX0" fmla="*/ 860695 w 3153806"/>
              <a:gd name="connsiteY0" fmla="*/ 417859 h 2311553"/>
              <a:gd name="connsiteX1" fmla="*/ 2051320 w 3153806"/>
              <a:gd name="connsiteY1" fmla="*/ 398809 h 2311553"/>
              <a:gd name="connsiteX2" fmla="*/ 2870470 w 3153806"/>
              <a:gd name="connsiteY2" fmla="*/ 1057803 h 2311553"/>
              <a:gd name="connsiteX3" fmla="*/ 2426954 w 3153806"/>
              <a:gd name="connsiteY3" fmla="*/ 1848688 h 2311553"/>
              <a:gd name="connsiteX4" fmla="*/ 765445 w 3153806"/>
              <a:gd name="connsiteY4" fmla="*/ 1789459 h 2311553"/>
              <a:gd name="connsiteX5" fmla="*/ 301081 w 3153806"/>
              <a:gd name="connsiteY5" fmla="*/ 983992 h 2311553"/>
              <a:gd name="connsiteX6" fmla="*/ 860695 w 3153806"/>
              <a:gd name="connsiteY6" fmla="*/ 417859 h 2311553"/>
              <a:gd name="connsiteX0" fmla="*/ 869904 w 3163017"/>
              <a:gd name="connsiteY0" fmla="*/ 417859 h 2311553"/>
              <a:gd name="connsiteX1" fmla="*/ 2060529 w 3163017"/>
              <a:gd name="connsiteY1" fmla="*/ 398809 h 2311553"/>
              <a:gd name="connsiteX2" fmla="*/ 2879679 w 3163017"/>
              <a:gd name="connsiteY2" fmla="*/ 1057803 h 2311553"/>
              <a:gd name="connsiteX3" fmla="*/ 2436163 w 3163017"/>
              <a:gd name="connsiteY3" fmla="*/ 1848688 h 2311553"/>
              <a:gd name="connsiteX4" fmla="*/ 774654 w 3163017"/>
              <a:gd name="connsiteY4" fmla="*/ 1789459 h 2311553"/>
              <a:gd name="connsiteX5" fmla="*/ 294218 w 3163017"/>
              <a:gd name="connsiteY5" fmla="*/ 951848 h 2311553"/>
              <a:gd name="connsiteX6" fmla="*/ 869904 w 3163017"/>
              <a:gd name="connsiteY6" fmla="*/ 417859 h 2311553"/>
              <a:gd name="connsiteX0" fmla="*/ 910086 w 3163017"/>
              <a:gd name="connsiteY0" fmla="*/ 394981 h 2344925"/>
              <a:gd name="connsiteX1" fmla="*/ 2060531 w 3163017"/>
              <a:gd name="connsiteY1" fmla="*/ 432181 h 2344925"/>
              <a:gd name="connsiteX2" fmla="*/ 2879681 w 3163017"/>
              <a:gd name="connsiteY2" fmla="*/ 1091175 h 2344925"/>
              <a:gd name="connsiteX3" fmla="*/ 2436165 w 3163017"/>
              <a:gd name="connsiteY3" fmla="*/ 1882060 h 2344925"/>
              <a:gd name="connsiteX4" fmla="*/ 774656 w 3163017"/>
              <a:gd name="connsiteY4" fmla="*/ 1822831 h 2344925"/>
              <a:gd name="connsiteX5" fmla="*/ 294220 w 3163017"/>
              <a:gd name="connsiteY5" fmla="*/ 985220 h 2344925"/>
              <a:gd name="connsiteX6" fmla="*/ 910086 w 3163017"/>
              <a:gd name="connsiteY6" fmla="*/ 394981 h 2344925"/>
              <a:gd name="connsiteX0" fmla="*/ 910086 w 3163019"/>
              <a:gd name="connsiteY0" fmla="*/ 371401 h 2321345"/>
              <a:gd name="connsiteX1" fmla="*/ 2060531 w 3163019"/>
              <a:gd name="connsiteY1" fmla="*/ 408601 h 2321345"/>
              <a:gd name="connsiteX2" fmla="*/ 2879681 w 3163019"/>
              <a:gd name="connsiteY2" fmla="*/ 1067595 h 2321345"/>
              <a:gd name="connsiteX3" fmla="*/ 2436165 w 3163019"/>
              <a:gd name="connsiteY3" fmla="*/ 1858480 h 2321345"/>
              <a:gd name="connsiteX4" fmla="*/ 774656 w 3163019"/>
              <a:gd name="connsiteY4" fmla="*/ 1799251 h 2321345"/>
              <a:gd name="connsiteX5" fmla="*/ 294220 w 3163019"/>
              <a:gd name="connsiteY5" fmla="*/ 961640 h 2321345"/>
              <a:gd name="connsiteX6" fmla="*/ 910086 w 3163019"/>
              <a:gd name="connsiteY6" fmla="*/ 371401 h 2321345"/>
              <a:gd name="connsiteX0" fmla="*/ 910086 w 3163017"/>
              <a:gd name="connsiteY0" fmla="*/ 371399 h 2321343"/>
              <a:gd name="connsiteX1" fmla="*/ 2060531 w 3163017"/>
              <a:gd name="connsiteY1" fmla="*/ 408599 h 2321343"/>
              <a:gd name="connsiteX2" fmla="*/ 2879681 w 3163017"/>
              <a:gd name="connsiteY2" fmla="*/ 1067593 h 2321343"/>
              <a:gd name="connsiteX3" fmla="*/ 2436165 w 3163017"/>
              <a:gd name="connsiteY3" fmla="*/ 1858478 h 2321343"/>
              <a:gd name="connsiteX4" fmla="*/ 774656 w 3163017"/>
              <a:gd name="connsiteY4" fmla="*/ 1799249 h 2321343"/>
              <a:gd name="connsiteX5" fmla="*/ 294220 w 3163017"/>
              <a:gd name="connsiteY5" fmla="*/ 961638 h 2321343"/>
              <a:gd name="connsiteX6" fmla="*/ 910086 w 3163017"/>
              <a:gd name="connsiteY6" fmla="*/ 371399 h 2321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3017" h="2321343">
                <a:moveTo>
                  <a:pt x="910086" y="371399"/>
                </a:moveTo>
                <a:cubicBezTo>
                  <a:pt x="1185720" y="-243103"/>
                  <a:pt x="1955138" y="2046"/>
                  <a:pt x="2060531" y="408599"/>
                </a:cubicBezTo>
                <a:cubicBezTo>
                  <a:pt x="2435673" y="145609"/>
                  <a:pt x="3087603" y="528376"/>
                  <a:pt x="2879681" y="1067593"/>
                </a:cubicBezTo>
                <a:cubicBezTo>
                  <a:pt x="3215504" y="998520"/>
                  <a:pt x="3437904" y="1977610"/>
                  <a:pt x="2436165" y="1858478"/>
                </a:cubicBezTo>
                <a:cubicBezTo>
                  <a:pt x="2011599" y="2601151"/>
                  <a:pt x="882536" y="2351854"/>
                  <a:pt x="774656" y="1799249"/>
                </a:cubicBezTo>
                <a:cubicBezTo>
                  <a:pt x="-270424" y="1890200"/>
                  <a:pt x="-71450" y="969599"/>
                  <a:pt x="294220" y="961638"/>
                </a:cubicBezTo>
                <a:cubicBezTo>
                  <a:pt x="117236" y="580357"/>
                  <a:pt x="554499" y="167047"/>
                  <a:pt x="910086" y="371399"/>
                </a:cubicBezTo>
                <a:close/>
              </a:path>
            </a:pathLst>
          </a:custGeom>
          <a:solidFill>
            <a:schemeClr val="bg1">
              <a:lumMod val="85000"/>
            </a:schemeClr>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smtClean="0">
                <a:solidFill>
                  <a:schemeClr val="tx1"/>
                </a:solidFill>
              </a:rPr>
              <a:t>Corporate IP Network</a:t>
            </a:r>
          </a:p>
          <a:p>
            <a:pPr algn="ctr"/>
            <a:endParaRPr lang="en-US" b="1" dirty="0">
              <a:solidFill>
                <a:schemeClr val="tx1"/>
              </a:solidFill>
            </a:endParaRPr>
          </a:p>
        </p:txBody>
      </p:sp>
      <p:sp>
        <p:nvSpPr>
          <p:cNvPr id="18" name="Freeform 17"/>
          <p:cNvSpPr/>
          <p:nvPr/>
        </p:nvSpPr>
        <p:spPr>
          <a:xfrm>
            <a:off x="7612448" y="4456676"/>
            <a:ext cx="1874586" cy="1375761"/>
          </a:xfrm>
          <a:custGeom>
            <a:avLst/>
            <a:gdLst>
              <a:gd name="connsiteX0" fmla="*/ 1056673 w 3672381"/>
              <a:gd name="connsiteY0" fmla="*/ 409627 h 2095757"/>
              <a:gd name="connsiteX1" fmla="*/ 1704373 w 3672381"/>
              <a:gd name="connsiteY1" fmla="*/ 52 h 2095757"/>
              <a:gd name="connsiteX2" fmla="*/ 2390173 w 3672381"/>
              <a:gd name="connsiteY2" fmla="*/ 381052 h 2095757"/>
              <a:gd name="connsiteX3" fmla="*/ 3028348 w 3672381"/>
              <a:gd name="connsiteY3" fmla="*/ 400102 h 2095757"/>
              <a:gd name="connsiteX4" fmla="*/ 3285523 w 3672381"/>
              <a:gd name="connsiteY4" fmla="*/ 904927 h 2095757"/>
              <a:gd name="connsiteX5" fmla="*/ 3656998 w 3672381"/>
              <a:gd name="connsiteY5" fmla="*/ 1390702 h 2095757"/>
              <a:gd name="connsiteX6" fmla="*/ 2723548 w 3672381"/>
              <a:gd name="connsiteY6" fmla="*/ 1762177 h 2095757"/>
              <a:gd name="connsiteX7" fmla="*/ 1990123 w 3672381"/>
              <a:gd name="connsiteY7" fmla="*/ 2095552 h 2095757"/>
              <a:gd name="connsiteX8" fmla="*/ 1190023 w 3672381"/>
              <a:gd name="connsiteY8" fmla="*/ 1714552 h 2095757"/>
              <a:gd name="connsiteX9" fmla="*/ 18448 w 3672381"/>
              <a:gd name="connsiteY9" fmla="*/ 1333552 h 2095757"/>
              <a:gd name="connsiteX10" fmla="*/ 485173 w 3672381"/>
              <a:gd name="connsiteY10" fmla="*/ 847777 h 2095757"/>
              <a:gd name="connsiteX11" fmla="*/ 656623 w 3672381"/>
              <a:gd name="connsiteY11" fmla="*/ 485827 h 2095757"/>
              <a:gd name="connsiteX12" fmla="*/ 1056673 w 3672381"/>
              <a:gd name="connsiteY12" fmla="*/ 409627 h 2095757"/>
              <a:gd name="connsiteX0" fmla="*/ 1056673 w 3672381"/>
              <a:gd name="connsiteY0" fmla="*/ 409664 h 2095794"/>
              <a:gd name="connsiteX1" fmla="*/ 1704373 w 3672381"/>
              <a:gd name="connsiteY1" fmla="*/ 89 h 2095794"/>
              <a:gd name="connsiteX2" fmla="*/ 2390173 w 3672381"/>
              <a:gd name="connsiteY2" fmla="*/ 381089 h 2095794"/>
              <a:gd name="connsiteX3" fmla="*/ 3028348 w 3672381"/>
              <a:gd name="connsiteY3" fmla="*/ 400139 h 2095794"/>
              <a:gd name="connsiteX4" fmla="*/ 3285523 w 3672381"/>
              <a:gd name="connsiteY4" fmla="*/ 904964 h 2095794"/>
              <a:gd name="connsiteX5" fmla="*/ 3656998 w 3672381"/>
              <a:gd name="connsiteY5" fmla="*/ 1390739 h 2095794"/>
              <a:gd name="connsiteX6" fmla="*/ 2723548 w 3672381"/>
              <a:gd name="connsiteY6" fmla="*/ 1762214 h 2095794"/>
              <a:gd name="connsiteX7" fmla="*/ 1990123 w 3672381"/>
              <a:gd name="connsiteY7" fmla="*/ 2095589 h 2095794"/>
              <a:gd name="connsiteX8" fmla="*/ 1190023 w 3672381"/>
              <a:gd name="connsiteY8" fmla="*/ 1714589 h 2095794"/>
              <a:gd name="connsiteX9" fmla="*/ 18448 w 3672381"/>
              <a:gd name="connsiteY9" fmla="*/ 1333589 h 2095794"/>
              <a:gd name="connsiteX10" fmla="*/ 485173 w 3672381"/>
              <a:gd name="connsiteY10" fmla="*/ 847814 h 2095794"/>
              <a:gd name="connsiteX11" fmla="*/ 656623 w 3672381"/>
              <a:gd name="connsiteY11" fmla="*/ 485864 h 2095794"/>
              <a:gd name="connsiteX12" fmla="*/ 1056673 w 3672381"/>
              <a:gd name="connsiteY12" fmla="*/ 409664 h 2095794"/>
              <a:gd name="connsiteX0" fmla="*/ 1056673 w 3672381"/>
              <a:gd name="connsiteY0" fmla="*/ 409607 h 2095737"/>
              <a:gd name="connsiteX1" fmla="*/ 1704373 w 3672381"/>
              <a:gd name="connsiteY1" fmla="*/ 32 h 2095737"/>
              <a:gd name="connsiteX2" fmla="*/ 2390173 w 3672381"/>
              <a:gd name="connsiteY2" fmla="*/ 381032 h 2095737"/>
              <a:gd name="connsiteX3" fmla="*/ 3028348 w 3672381"/>
              <a:gd name="connsiteY3" fmla="*/ 400082 h 2095737"/>
              <a:gd name="connsiteX4" fmla="*/ 3285523 w 3672381"/>
              <a:gd name="connsiteY4" fmla="*/ 904907 h 2095737"/>
              <a:gd name="connsiteX5" fmla="*/ 3656998 w 3672381"/>
              <a:gd name="connsiteY5" fmla="*/ 1390682 h 2095737"/>
              <a:gd name="connsiteX6" fmla="*/ 2723548 w 3672381"/>
              <a:gd name="connsiteY6" fmla="*/ 1762157 h 2095737"/>
              <a:gd name="connsiteX7" fmla="*/ 1990123 w 3672381"/>
              <a:gd name="connsiteY7" fmla="*/ 2095532 h 2095737"/>
              <a:gd name="connsiteX8" fmla="*/ 1190023 w 3672381"/>
              <a:gd name="connsiteY8" fmla="*/ 1714532 h 2095737"/>
              <a:gd name="connsiteX9" fmla="*/ 18448 w 3672381"/>
              <a:gd name="connsiteY9" fmla="*/ 1333532 h 2095737"/>
              <a:gd name="connsiteX10" fmla="*/ 485173 w 3672381"/>
              <a:gd name="connsiteY10" fmla="*/ 847757 h 2095737"/>
              <a:gd name="connsiteX11" fmla="*/ 656623 w 3672381"/>
              <a:gd name="connsiteY11" fmla="*/ 485807 h 2095737"/>
              <a:gd name="connsiteX12" fmla="*/ 1056673 w 3672381"/>
              <a:gd name="connsiteY12" fmla="*/ 409607 h 2095737"/>
              <a:gd name="connsiteX0" fmla="*/ 1056673 w 3672381"/>
              <a:gd name="connsiteY0" fmla="*/ 409710 h 2095840"/>
              <a:gd name="connsiteX1" fmla="*/ 1704373 w 3672381"/>
              <a:gd name="connsiteY1" fmla="*/ 135 h 2095840"/>
              <a:gd name="connsiteX2" fmla="*/ 2390173 w 3672381"/>
              <a:gd name="connsiteY2" fmla="*/ 381135 h 2095840"/>
              <a:gd name="connsiteX3" fmla="*/ 3028348 w 3672381"/>
              <a:gd name="connsiteY3" fmla="*/ 400185 h 2095840"/>
              <a:gd name="connsiteX4" fmla="*/ 3285523 w 3672381"/>
              <a:gd name="connsiteY4" fmla="*/ 905010 h 2095840"/>
              <a:gd name="connsiteX5" fmla="*/ 3656998 w 3672381"/>
              <a:gd name="connsiteY5" fmla="*/ 1390785 h 2095840"/>
              <a:gd name="connsiteX6" fmla="*/ 2723548 w 3672381"/>
              <a:gd name="connsiteY6" fmla="*/ 1762260 h 2095840"/>
              <a:gd name="connsiteX7" fmla="*/ 1990123 w 3672381"/>
              <a:gd name="connsiteY7" fmla="*/ 2095635 h 2095840"/>
              <a:gd name="connsiteX8" fmla="*/ 1190023 w 3672381"/>
              <a:gd name="connsiteY8" fmla="*/ 1714635 h 2095840"/>
              <a:gd name="connsiteX9" fmla="*/ 18448 w 3672381"/>
              <a:gd name="connsiteY9" fmla="*/ 1333635 h 2095840"/>
              <a:gd name="connsiteX10" fmla="*/ 485173 w 3672381"/>
              <a:gd name="connsiteY10" fmla="*/ 847860 h 2095840"/>
              <a:gd name="connsiteX11" fmla="*/ 656623 w 3672381"/>
              <a:gd name="connsiteY11" fmla="*/ 485910 h 2095840"/>
              <a:gd name="connsiteX12" fmla="*/ 1056673 w 3672381"/>
              <a:gd name="connsiteY12" fmla="*/ 409710 h 2095840"/>
              <a:gd name="connsiteX0" fmla="*/ 1056673 w 3672381"/>
              <a:gd name="connsiteY0" fmla="*/ 409710 h 2095840"/>
              <a:gd name="connsiteX1" fmla="*/ 1704373 w 3672381"/>
              <a:gd name="connsiteY1" fmla="*/ 135 h 2095840"/>
              <a:gd name="connsiteX2" fmla="*/ 2390173 w 3672381"/>
              <a:gd name="connsiteY2" fmla="*/ 381135 h 2095840"/>
              <a:gd name="connsiteX3" fmla="*/ 3028348 w 3672381"/>
              <a:gd name="connsiteY3" fmla="*/ 400185 h 2095840"/>
              <a:gd name="connsiteX4" fmla="*/ 3285523 w 3672381"/>
              <a:gd name="connsiteY4" fmla="*/ 905010 h 2095840"/>
              <a:gd name="connsiteX5" fmla="*/ 3656998 w 3672381"/>
              <a:gd name="connsiteY5" fmla="*/ 1390785 h 2095840"/>
              <a:gd name="connsiteX6" fmla="*/ 2723548 w 3672381"/>
              <a:gd name="connsiteY6" fmla="*/ 1762260 h 2095840"/>
              <a:gd name="connsiteX7" fmla="*/ 1990123 w 3672381"/>
              <a:gd name="connsiteY7" fmla="*/ 2095635 h 2095840"/>
              <a:gd name="connsiteX8" fmla="*/ 1190023 w 3672381"/>
              <a:gd name="connsiteY8" fmla="*/ 1714635 h 2095840"/>
              <a:gd name="connsiteX9" fmla="*/ 18448 w 3672381"/>
              <a:gd name="connsiteY9" fmla="*/ 1333635 h 2095840"/>
              <a:gd name="connsiteX10" fmla="*/ 485173 w 3672381"/>
              <a:gd name="connsiteY10" fmla="*/ 847860 h 2095840"/>
              <a:gd name="connsiteX11" fmla="*/ 656623 w 3672381"/>
              <a:gd name="connsiteY11" fmla="*/ 485910 h 2095840"/>
              <a:gd name="connsiteX12" fmla="*/ 1056673 w 3672381"/>
              <a:gd name="connsiteY12" fmla="*/ 409710 h 2095840"/>
              <a:gd name="connsiteX0" fmla="*/ 1056673 w 3682009"/>
              <a:gd name="connsiteY0" fmla="*/ 409710 h 2095840"/>
              <a:gd name="connsiteX1" fmla="*/ 1704373 w 3682009"/>
              <a:gd name="connsiteY1" fmla="*/ 135 h 2095840"/>
              <a:gd name="connsiteX2" fmla="*/ 2390173 w 3682009"/>
              <a:gd name="connsiteY2" fmla="*/ 381135 h 2095840"/>
              <a:gd name="connsiteX3" fmla="*/ 3028348 w 3682009"/>
              <a:gd name="connsiteY3" fmla="*/ 400185 h 2095840"/>
              <a:gd name="connsiteX4" fmla="*/ 3285523 w 3682009"/>
              <a:gd name="connsiteY4" fmla="*/ 905010 h 2095840"/>
              <a:gd name="connsiteX5" fmla="*/ 3656998 w 3682009"/>
              <a:gd name="connsiteY5" fmla="*/ 1390785 h 2095840"/>
              <a:gd name="connsiteX6" fmla="*/ 2723548 w 3682009"/>
              <a:gd name="connsiteY6" fmla="*/ 1762260 h 2095840"/>
              <a:gd name="connsiteX7" fmla="*/ 1990123 w 3682009"/>
              <a:gd name="connsiteY7" fmla="*/ 2095635 h 2095840"/>
              <a:gd name="connsiteX8" fmla="*/ 1190023 w 3682009"/>
              <a:gd name="connsiteY8" fmla="*/ 1714635 h 2095840"/>
              <a:gd name="connsiteX9" fmla="*/ 18448 w 3682009"/>
              <a:gd name="connsiteY9" fmla="*/ 1333635 h 2095840"/>
              <a:gd name="connsiteX10" fmla="*/ 485173 w 3682009"/>
              <a:gd name="connsiteY10" fmla="*/ 847860 h 2095840"/>
              <a:gd name="connsiteX11" fmla="*/ 656623 w 3682009"/>
              <a:gd name="connsiteY11" fmla="*/ 485910 h 2095840"/>
              <a:gd name="connsiteX12" fmla="*/ 1056673 w 3682009"/>
              <a:gd name="connsiteY12" fmla="*/ 409710 h 2095840"/>
              <a:gd name="connsiteX0" fmla="*/ 1056673 w 3681431"/>
              <a:gd name="connsiteY0" fmla="*/ 409710 h 2095704"/>
              <a:gd name="connsiteX1" fmla="*/ 1704373 w 3681431"/>
              <a:gd name="connsiteY1" fmla="*/ 135 h 2095704"/>
              <a:gd name="connsiteX2" fmla="*/ 2390173 w 3681431"/>
              <a:gd name="connsiteY2" fmla="*/ 381135 h 2095704"/>
              <a:gd name="connsiteX3" fmla="*/ 3028348 w 3681431"/>
              <a:gd name="connsiteY3" fmla="*/ 400185 h 2095704"/>
              <a:gd name="connsiteX4" fmla="*/ 3285523 w 3681431"/>
              <a:gd name="connsiteY4" fmla="*/ 905010 h 2095704"/>
              <a:gd name="connsiteX5" fmla="*/ 3656998 w 3681431"/>
              <a:gd name="connsiteY5" fmla="*/ 1390785 h 2095704"/>
              <a:gd name="connsiteX6" fmla="*/ 2733073 w 3681431"/>
              <a:gd name="connsiteY6" fmla="*/ 1743210 h 2095704"/>
              <a:gd name="connsiteX7" fmla="*/ 1990123 w 3681431"/>
              <a:gd name="connsiteY7" fmla="*/ 2095635 h 2095704"/>
              <a:gd name="connsiteX8" fmla="*/ 1190023 w 3681431"/>
              <a:gd name="connsiteY8" fmla="*/ 1714635 h 2095704"/>
              <a:gd name="connsiteX9" fmla="*/ 18448 w 3681431"/>
              <a:gd name="connsiteY9" fmla="*/ 1333635 h 2095704"/>
              <a:gd name="connsiteX10" fmla="*/ 485173 w 3681431"/>
              <a:gd name="connsiteY10" fmla="*/ 847860 h 2095704"/>
              <a:gd name="connsiteX11" fmla="*/ 656623 w 3681431"/>
              <a:gd name="connsiteY11" fmla="*/ 485910 h 2095704"/>
              <a:gd name="connsiteX12" fmla="*/ 1056673 w 3681431"/>
              <a:gd name="connsiteY12" fmla="*/ 409710 h 2095704"/>
              <a:gd name="connsiteX0" fmla="*/ 1056673 w 3681431"/>
              <a:gd name="connsiteY0" fmla="*/ 409710 h 2095704"/>
              <a:gd name="connsiteX1" fmla="*/ 1704373 w 3681431"/>
              <a:gd name="connsiteY1" fmla="*/ 135 h 2095704"/>
              <a:gd name="connsiteX2" fmla="*/ 2390173 w 3681431"/>
              <a:gd name="connsiteY2" fmla="*/ 381135 h 2095704"/>
              <a:gd name="connsiteX3" fmla="*/ 3028348 w 3681431"/>
              <a:gd name="connsiteY3" fmla="*/ 400185 h 2095704"/>
              <a:gd name="connsiteX4" fmla="*/ 3285523 w 3681431"/>
              <a:gd name="connsiteY4" fmla="*/ 905010 h 2095704"/>
              <a:gd name="connsiteX5" fmla="*/ 3656998 w 3681431"/>
              <a:gd name="connsiteY5" fmla="*/ 1390785 h 2095704"/>
              <a:gd name="connsiteX6" fmla="*/ 2733073 w 3681431"/>
              <a:gd name="connsiteY6" fmla="*/ 1743210 h 2095704"/>
              <a:gd name="connsiteX7" fmla="*/ 1990123 w 3681431"/>
              <a:gd name="connsiteY7" fmla="*/ 2095635 h 2095704"/>
              <a:gd name="connsiteX8" fmla="*/ 1190023 w 3681431"/>
              <a:gd name="connsiteY8" fmla="*/ 1714635 h 2095704"/>
              <a:gd name="connsiteX9" fmla="*/ 18448 w 3681431"/>
              <a:gd name="connsiteY9" fmla="*/ 1333635 h 2095704"/>
              <a:gd name="connsiteX10" fmla="*/ 485173 w 3681431"/>
              <a:gd name="connsiteY10" fmla="*/ 847860 h 2095704"/>
              <a:gd name="connsiteX11" fmla="*/ 656623 w 3681431"/>
              <a:gd name="connsiteY11" fmla="*/ 485910 h 2095704"/>
              <a:gd name="connsiteX12" fmla="*/ 1056673 w 3681431"/>
              <a:gd name="connsiteY12" fmla="*/ 409710 h 2095704"/>
              <a:gd name="connsiteX0" fmla="*/ 1056673 w 3681431"/>
              <a:gd name="connsiteY0" fmla="*/ 409710 h 2096060"/>
              <a:gd name="connsiteX1" fmla="*/ 1704373 w 3681431"/>
              <a:gd name="connsiteY1" fmla="*/ 135 h 2096060"/>
              <a:gd name="connsiteX2" fmla="*/ 2390173 w 3681431"/>
              <a:gd name="connsiteY2" fmla="*/ 381135 h 2096060"/>
              <a:gd name="connsiteX3" fmla="*/ 3028348 w 3681431"/>
              <a:gd name="connsiteY3" fmla="*/ 400185 h 2096060"/>
              <a:gd name="connsiteX4" fmla="*/ 3285523 w 3681431"/>
              <a:gd name="connsiteY4" fmla="*/ 905010 h 2096060"/>
              <a:gd name="connsiteX5" fmla="*/ 3656998 w 3681431"/>
              <a:gd name="connsiteY5" fmla="*/ 1390785 h 2096060"/>
              <a:gd name="connsiteX6" fmla="*/ 2733073 w 3681431"/>
              <a:gd name="connsiteY6" fmla="*/ 1743210 h 2096060"/>
              <a:gd name="connsiteX7" fmla="*/ 1990123 w 3681431"/>
              <a:gd name="connsiteY7" fmla="*/ 2095635 h 2096060"/>
              <a:gd name="connsiteX8" fmla="*/ 1190023 w 3681431"/>
              <a:gd name="connsiteY8" fmla="*/ 1714635 h 2096060"/>
              <a:gd name="connsiteX9" fmla="*/ 18448 w 3681431"/>
              <a:gd name="connsiteY9" fmla="*/ 1333635 h 2096060"/>
              <a:gd name="connsiteX10" fmla="*/ 485173 w 3681431"/>
              <a:gd name="connsiteY10" fmla="*/ 847860 h 2096060"/>
              <a:gd name="connsiteX11" fmla="*/ 656623 w 3681431"/>
              <a:gd name="connsiteY11" fmla="*/ 485910 h 2096060"/>
              <a:gd name="connsiteX12" fmla="*/ 1056673 w 3681431"/>
              <a:gd name="connsiteY12" fmla="*/ 409710 h 2096060"/>
              <a:gd name="connsiteX0" fmla="*/ 1056673 w 3681431"/>
              <a:gd name="connsiteY0" fmla="*/ 409710 h 2096060"/>
              <a:gd name="connsiteX1" fmla="*/ 1704373 w 3681431"/>
              <a:gd name="connsiteY1" fmla="*/ 135 h 2096060"/>
              <a:gd name="connsiteX2" fmla="*/ 2390173 w 3681431"/>
              <a:gd name="connsiteY2" fmla="*/ 381135 h 2096060"/>
              <a:gd name="connsiteX3" fmla="*/ 3028348 w 3681431"/>
              <a:gd name="connsiteY3" fmla="*/ 400185 h 2096060"/>
              <a:gd name="connsiteX4" fmla="*/ 3285523 w 3681431"/>
              <a:gd name="connsiteY4" fmla="*/ 905010 h 2096060"/>
              <a:gd name="connsiteX5" fmla="*/ 3656998 w 3681431"/>
              <a:gd name="connsiteY5" fmla="*/ 1390785 h 2096060"/>
              <a:gd name="connsiteX6" fmla="*/ 2733073 w 3681431"/>
              <a:gd name="connsiteY6" fmla="*/ 1743210 h 2096060"/>
              <a:gd name="connsiteX7" fmla="*/ 1990123 w 3681431"/>
              <a:gd name="connsiteY7" fmla="*/ 2095635 h 2096060"/>
              <a:gd name="connsiteX8" fmla="*/ 1190023 w 3681431"/>
              <a:gd name="connsiteY8" fmla="*/ 1714635 h 2096060"/>
              <a:gd name="connsiteX9" fmla="*/ 18448 w 3681431"/>
              <a:gd name="connsiteY9" fmla="*/ 1333635 h 2096060"/>
              <a:gd name="connsiteX10" fmla="*/ 485173 w 3681431"/>
              <a:gd name="connsiteY10" fmla="*/ 847860 h 2096060"/>
              <a:gd name="connsiteX11" fmla="*/ 656623 w 3681431"/>
              <a:gd name="connsiteY11" fmla="*/ 485910 h 2096060"/>
              <a:gd name="connsiteX12" fmla="*/ 1056673 w 3681431"/>
              <a:gd name="connsiteY12" fmla="*/ 409710 h 2096060"/>
              <a:gd name="connsiteX0" fmla="*/ 1056673 w 3681431"/>
              <a:gd name="connsiteY0" fmla="*/ 409710 h 2096060"/>
              <a:gd name="connsiteX1" fmla="*/ 1704373 w 3681431"/>
              <a:gd name="connsiteY1" fmla="*/ 135 h 2096060"/>
              <a:gd name="connsiteX2" fmla="*/ 2390173 w 3681431"/>
              <a:gd name="connsiteY2" fmla="*/ 381135 h 2096060"/>
              <a:gd name="connsiteX3" fmla="*/ 3028348 w 3681431"/>
              <a:gd name="connsiteY3" fmla="*/ 400185 h 2096060"/>
              <a:gd name="connsiteX4" fmla="*/ 3285523 w 3681431"/>
              <a:gd name="connsiteY4" fmla="*/ 905010 h 2096060"/>
              <a:gd name="connsiteX5" fmla="*/ 3656998 w 3681431"/>
              <a:gd name="connsiteY5" fmla="*/ 1390785 h 2096060"/>
              <a:gd name="connsiteX6" fmla="*/ 2733073 w 3681431"/>
              <a:gd name="connsiteY6" fmla="*/ 1743210 h 2096060"/>
              <a:gd name="connsiteX7" fmla="*/ 1990123 w 3681431"/>
              <a:gd name="connsiteY7" fmla="*/ 2095635 h 2096060"/>
              <a:gd name="connsiteX8" fmla="*/ 1190023 w 3681431"/>
              <a:gd name="connsiteY8" fmla="*/ 1714635 h 2096060"/>
              <a:gd name="connsiteX9" fmla="*/ 18448 w 3681431"/>
              <a:gd name="connsiteY9" fmla="*/ 1333635 h 2096060"/>
              <a:gd name="connsiteX10" fmla="*/ 485173 w 3681431"/>
              <a:gd name="connsiteY10" fmla="*/ 847860 h 2096060"/>
              <a:gd name="connsiteX11" fmla="*/ 656623 w 3681431"/>
              <a:gd name="connsiteY11" fmla="*/ 485910 h 2096060"/>
              <a:gd name="connsiteX12" fmla="*/ 1056673 w 3681431"/>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1068435 w 3693193"/>
              <a:gd name="connsiteY0" fmla="*/ 409710 h 2096060"/>
              <a:gd name="connsiteX1" fmla="*/ 1716135 w 3693193"/>
              <a:gd name="connsiteY1" fmla="*/ 135 h 2096060"/>
              <a:gd name="connsiteX2" fmla="*/ 2401935 w 3693193"/>
              <a:gd name="connsiteY2" fmla="*/ 381135 h 2096060"/>
              <a:gd name="connsiteX3" fmla="*/ 3040110 w 3693193"/>
              <a:gd name="connsiteY3" fmla="*/ 400185 h 2096060"/>
              <a:gd name="connsiteX4" fmla="*/ 3297285 w 3693193"/>
              <a:gd name="connsiteY4" fmla="*/ 905010 h 2096060"/>
              <a:gd name="connsiteX5" fmla="*/ 3668760 w 3693193"/>
              <a:gd name="connsiteY5" fmla="*/ 1390785 h 2096060"/>
              <a:gd name="connsiteX6" fmla="*/ 2744835 w 3693193"/>
              <a:gd name="connsiteY6" fmla="*/ 1743210 h 2096060"/>
              <a:gd name="connsiteX7" fmla="*/ 2001885 w 3693193"/>
              <a:gd name="connsiteY7" fmla="*/ 2095635 h 2096060"/>
              <a:gd name="connsiteX8" fmla="*/ 1201785 w 3693193"/>
              <a:gd name="connsiteY8" fmla="*/ 1714635 h 2096060"/>
              <a:gd name="connsiteX9" fmla="*/ 30210 w 3693193"/>
              <a:gd name="connsiteY9" fmla="*/ 1333635 h 2096060"/>
              <a:gd name="connsiteX10" fmla="*/ 496935 w 3693193"/>
              <a:gd name="connsiteY10" fmla="*/ 847860 h 2096060"/>
              <a:gd name="connsiteX11" fmla="*/ 668385 w 3693193"/>
              <a:gd name="connsiteY11" fmla="*/ 485910 h 2096060"/>
              <a:gd name="connsiteX12" fmla="*/ 1068435 w 3693193"/>
              <a:gd name="connsiteY12" fmla="*/ 409710 h 2096060"/>
              <a:gd name="connsiteX0" fmla="*/ 983217 w 3607975"/>
              <a:gd name="connsiteY0" fmla="*/ 409710 h 2096060"/>
              <a:gd name="connsiteX1" fmla="*/ 1630917 w 3607975"/>
              <a:gd name="connsiteY1" fmla="*/ 135 h 2096060"/>
              <a:gd name="connsiteX2" fmla="*/ 2316717 w 3607975"/>
              <a:gd name="connsiteY2" fmla="*/ 381135 h 2096060"/>
              <a:gd name="connsiteX3" fmla="*/ 2954892 w 3607975"/>
              <a:gd name="connsiteY3" fmla="*/ 400185 h 2096060"/>
              <a:gd name="connsiteX4" fmla="*/ 3212067 w 3607975"/>
              <a:gd name="connsiteY4" fmla="*/ 905010 h 2096060"/>
              <a:gd name="connsiteX5" fmla="*/ 3583542 w 3607975"/>
              <a:gd name="connsiteY5" fmla="*/ 1390785 h 2096060"/>
              <a:gd name="connsiteX6" fmla="*/ 2659617 w 3607975"/>
              <a:gd name="connsiteY6" fmla="*/ 1743210 h 2096060"/>
              <a:gd name="connsiteX7" fmla="*/ 1916667 w 3607975"/>
              <a:gd name="connsiteY7" fmla="*/ 2095635 h 2096060"/>
              <a:gd name="connsiteX8" fmla="*/ 1116567 w 3607975"/>
              <a:gd name="connsiteY8" fmla="*/ 1714635 h 2096060"/>
              <a:gd name="connsiteX9" fmla="*/ 40242 w 3607975"/>
              <a:gd name="connsiteY9" fmla="*/ 1400310 h 2096060"/>
              <a:gd name="connsiteX10" fmla="*/ 411717 w 3607975"/>
              <a:gd name="connsiteY10" fmla="*/ 847860 h 2096060"/>
              <a:gd name="connsiteX11" fmla="*/ 583167 w 3607975"/>
              <a:gd name="connsiteY11" fmla="*/ 485910 h 2096060"/>
              <a:gd name="connsiteX12" fmla="*/ 983217 w 3607975"/>
              <a:gd name="connsiteY12" fmla="*/ 409710 h 2096060"/>
              <a:gd name="connsiteX0" fmla="*/ 960621 w 3585379"/>
              <a:gd name="connsiteY0" fmla="*/ 409710 h 2096060"/>
              <a:gd name="connsiteX1" fmla="*/ 1608321 w 3585379"/>
              <a:gd name="connsiteY1" fmla="*/ 135 h 2096060"/>
              <a:gd name="connsiteX2" fmla="*/ 2294121 w 3585379"/>
              <a:gd name="connsiteY2" fmla="*/ 381135 h 2096060"/>
              <a:gd name="connsiteX3" fmla="*/ 2932296 w 3585379"/>
              <a:gd name="connsiteY3" fmla="*/ 400185 h 2096060"/>
              <a:gd name="connsiteX4" fmla="*/ 3189471 w 3585379"/>
              <a:gd name="connsiteY4" fmla="*/ 905010 h 2096060"/>
              <a:gd name="connsiteX5" fmla="*/ 3560946 w 3585379"/>
              <a:gd name="connsiteY5" fmla="*/ 1390785 h 2096060"/>
              <a:gd name="connsiteX6" fmla="*/ 2637021 w 3585379"/>
              <a:gd name="connsiteY6" fmla="*/ 1743210 h 2096060"/>
              <a:gd name="connsiteX7" fmla="*/ 1894071 w 3585379"/>
              <a:gd name="connsiteY7" fmla="*/ 2095635 h 2096060"/>
              <a:gd name="connsiteX8" fmla="*/ 1093971 w 3585379"/>
              <a:gd name="connsiteY8" fmla="*/ 1714635 h 2096060"/>
              <a:gd name="connsiteX9" fmla="*/ 17646 w 3585379"/>
              <a:gd name="connsiteY9" fmla="*/ 1400310 h 2096060"/>
              <a:gd name="connsiteX10" fmla="*/ 389121 w 3585379"/>
              <a:gd name="connsiteY10" fmla="*/ 847860 h 2096060"/>
              <a:gd name="connsiteX11" fmla="*/ 560571 w 3585379"/>
              <a:gd name="connsiteY11" fmla="*/ 485910 h 2096060"/>
              <a:gd name="connsiteX12" fmla="*/ 960621 w 3585379"/>
              <a:gd name="connsiteY12" fmla="*/ 409710 h 2096060"/>
              <a:gd name="connsiteX0" fmla="*/ 960621 w 3585379"/>
              <a:gd name="connsiteY0" fmla="*/ 409710 h 2096060"/>
              <a:gd name="connsiteX1" fmla="*/ 1789296 w 3585379"/>
              <a:gd name="connsiteY1" fmla="*/ 135 h 2096060"/>
              <a:gd name="connsiteX2" fmla="*/ 2294121 w 3585379"/>
              <a:gd name="connsiteY2" fmla="*/ 381135 h 2096060"/>
              <a:gd name="connsiteX3" fmla="*/ 2932296 w 3585379"/>
              <a:gd name="connsiteY3" fmla="*/ 400185 h 2096060"/>
              <a:gd name="connsiteX4" fmla="*/ 3189471 w 3585379"/>
              <a:gd name="connsiteY4" fmla="*/ 905010 h 2096060"/>
              <a:gd name="connsiteX5" fmla="*/ 3560946 w 3585379"/>
              <a:gd name="connsiteY5" fmla="*/ 1390785 h 2096060"/>
              <a:gd name="connsiteX6" fmla="*/ 2637021 w 3585379"/>
              <a:gd name="connsiteY6" fmla="*/ 1743210 h 2096060"/>
              <a:gd name="connsiteX7" fmla="*/ 1894071 w 3585379"/>
              <a:gd name="connsiteY7" fmla="*/ 2095635 h 2096060"/>
              <a:gd name="connsiteX8" fmla="*/ 1093971 w 3585379"/>
              <a:gd name="connsiteY8" fmla="*/ 1714635 h 2096060"/>
              <a:gd name="connsiteX9" fmla="*/ 17646 w 3585379"/>
              <a:gd name="connsiteY9" fmla="*/ 1400310 h 2096060"/>
              <a:gd name="connsiteX10" fmla="*/ 389121 w 3585379"/>
              <a:gd name="connsiteY10" fmla="*/ 847860 h 2096060"/>
              <a:gd name="connsiteX11" fmla="*/ 560571 w 3585379"/>
              <a:gd name="connsiteY11" fmla="*/ 485910 h 2096060"/>
              <a:gd name="connsiteX12" fmla="*/ 960621 w 3585379"/>
              <a:gd name="connsiteY12" fmla="*/ 409710 h 2096060"/>
              <a:gd name="connsiteX0" fmla="*/ 960621 w 3585379"/>
              <a:gd name="connsiteY0" fmla="*/ 409710 h 2096060"/>
              <a:gd name="connsiteX1" fmla="*/ 1789296 w 3585379"/>
              <a:gd name="connsiteY1" fmla="*/ 135 h 2096060"/>
              <a:gd name="connsiteX2" fmla="*/ 2294121 w 3585379"/>
              <a:gd name="connsiteY2" fmla="*/ 381135 h 2096060"/>
              <a:gd name="connsiteX3" fmla="*/ 2932296 w 3585379"/>
              <a:gd name="connsiteY3" fmla="*/ 400185 h 2096060"/>
              <a:gd name="connsiteX4" fmla="*/ 3189471 w 3585379"/>
              <a:gd name="connsiteY4" fmla="*/ 905010 h 2096060"/>
              <a:gd name="connsiteX5" fmla="*/ 3560946 w 3585379"/>
              <a:gd name="connsiteY5" fmla="*/ 1390785 h 2096060"/>
              <a:gd name="connsiteX6" fmla="*/ 2637021 w 3585379"/>
              <a:gd name="connsiteY6" fmla="*/ 1743210 h 2096060"/>
              <a:gd name="connsiteX7" fmla="*/ 1808346 w 3585379"/>
              <a:gd name="connsiteY7" fmla="*/ 2095635 h 2096060"/>
              <a:gd name="connsiteX8" fmla="*/ 1093971 w 3585379"/>
              <a:gd name="connsiteY8" fmla="*/ 1714635 h 2096060"/>
              <a:gd name="connsiteX9" fmla="*/ 17646 w 3585379"/>
              <a:gd name="connsiteY9" fmla="*/ 1400310 h 2096060"/>
              <a:gd name="connsiteX10" fmla="*/ 389121 w 3585379"/>
              <a:gd name="connsiteY10" fmla="*/ 847860 h 2096060"/>
              <a:gd name="connsiteX11" fmla="*/ 560571 w 3585379"/>
              <a:gd name="connsiteY11" fmla="*/ 485910 h 2096060"/>
              <a:gd name="connsiteX12" fmla="*/ 960621 w 3585379"/>
              <a:gd name="connsiteY12" fmla="*/ 409710 h 2096060"/>
              <a:gd name="connsiteX0" fmla="*/ 960621 w 3585379"/>
              <a:gd name="connsiteY0" fmla="*/ 409633 h 2095983"/>
              <a:gd name="connsiteX1" fmla="*/ 1789296 w 3585379"/>
              <a:gd name="connsiteY1" fmla="*/ 58 h 2095983"/>
              <a:gd name="connsiteX2" fmla="*/ 2370321 w 3585379"/>
              <a:gd name="connsiteY2" fmla="*/ 390583 h 2095983"/>
              <a:gd name="connsiteX3" fmla="*/ 2932296 w 3585379"/>
              <a:gd name="connsiteY3" fmla="*/ 4001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560571 w 3585379"/>
              <a:gd name="connsiteY11" fmla="*/ 485833 h 2095983"/>
              <a:gd name="connsiteX12" fmla="*/ 960621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2932296 w 3585379"/>
              <a:gd name="connsiteY3" fmla="*/ 4001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560571 w 3585379"/>
              <a:gd name="connsiteY11" fmla="*/ 4858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2932296 w 3585379"/>
              <a:gd name="connsiteY3" fmla="*/ 4001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2998971 w 3585379"/>
              <a:gd name="connsiteY3" fmla="*/ 485833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3065646 w 3585379"/>
              <a:gd name="connsiteY3" fmla="*/ 4382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3065646 w 3585379"/>
              <a:gd name="connsiteY3" fmla="*/ 4382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5379"/>
              <a:gd name="connsiteY0" fmla="*/ 409633 h 2095983"/>
              <a:gd name="connsiteX1" fmla="*/ 1789296 w 3585379"/>
              <a:gd name="connsiteY1" fmla="*/ 58 h 2095983"/>
              <a:gd name="connsiteX2" fmla="*/ 2370321 w 3585379"/>
              <a:gd name="connsiteY2" fmla="*/ 390583 h 2095983"/>
              <a:gd name="connsiteX3" fmla="*/ 3065646 w 3585379"/>
              <a:gd name="connsiteY3" fmla="*/ 438208 h 2095983"/>
              <a:gd name="connsiteX4" fmla="*/ 3189471 w 3585379"/>
              <a:gd name="connsiteY4" fmla="*/ 904933 h 2095983"/>
              <a:gd name="connsiteX5" fmla="*/ 3560946 w 3585379"/>
              <a:gd name="connsiteY5" fmla="*/ 1390708 h 2095983"/>
              <a:gd name="connsiteX6" fmla="*/ 2637021 w 3585379"/>
              <a:gd name="connsiteY6" fmla="*/ 1743133 h 2095983"/>
              <a:gd name="connsiteX7" fmla="*/ 1808346 w 3585379"/>
              <a:gd name="connsiteY7" fmla="*/ 2095558 h 2095983"/>
              <a:gd name="connsiteX8" fmla="*/ 1093971 w 3585379"/>
              <a:gd name="connsiteY8" fmla="*/ 1714558 h 2095983"/>
              <a:gd name="connsiteX9" fmla="*/ 17646 w 3585379"/>
              <a:gd name="connsiteY9" fmla="*/ 1400233 h 2095983"/>
              <a:gd name="connsiteX10" fmla="*/ 389121 w 3585379"/>
              <a:gd name="connsiteY10" fmla="*/ 847783 h 2095983"/>
              <a:gd name="connsiteX11" fmla="*/ 674871 w 3585379"/>
              <a:gd name="connsiteY11" fmla="*/ 447733 h 2095983"/>
              <a:gd name="connsiteX12" fmla="*/ 1179696 w 3585379"/>
              <a:gd name="connsiteY12" fmla="*/ 409633 h 2095983"/>
              <a:gd name="connsiteX0" fmla="*/ 1179696 w 3584636"/>
              <a:gd name="connsiteY0" fmla="*/ 409633 h 2095983"/>
              <a:gd name="connsiteX1" fmla="*/ 1789296 w 3584636"/>
              <a:gd name="connsiteY1" fmla="*/ 58 h 2095983"/>
              <a:gd name="connsiteX2" fmla="*/ 2370321 w 3584636"/>
              <a:gd name="connsiteY2" fmla="*/ 390583 h 2095983"/>
              <a:gd name="connsiteX3" fmla="*/ 3065646 w 3584636"/>
              <a:gd name="connsiteY3" fmla="*/ 438208 h 2095983"/>
              <a:gd name="connsiteX4" fmla="*/ 3189471 w 3584636"/>
              <a:gd name="connsiteY4" fmla="*/ 904933 h 2095983"/>
              <a:gd name="connsiteX5" fmla="*/ 3560946 w 3584636"/>
              <a:gd name="connsiteY5" fmla="*/ 1390708 h 2095983"/>
              <a:gd name="connsiteX6" fmla="*/ 2637021 w 3584636"/>
              <a:gd name="connsiteY6" fmla="*/ 1743133 h 2095983"/>
              <a:gd name="connsiteX7" fmla="*/ 1808346 w 3584636"/>
              <a:gd name="connsiteY7" fmla="*/ 2095558 h 2095983"/>
              <a:gd name="connsiteX8" fmla="*/ 1093971 w 3584636"/>
              <a:gd name="connsiteY8" fmla="*/ 1714558 h 2095983"/>
              <a:gd name="connsiteX9" fmla="*/ 17646 w 3584636"/>
              <a:gd name="connsiteY9" fmla="*/ 1400233 h 2095983"/>
              <a:gd name="connsiteX10" fmla="*/ 389121 w 3584636"/>
              <a:gd name="connsiteY10" fmla="*/ 847783 h 2095983"/>
              <a:gd name="connsiteX11" fmla="*/ 674871 w 3584636"/>
              <a:gd name="connsiteY11" fmla="*/ 447733 h 2095983"/>
              <a:gd name="connsiteX12" fmla="*/ 1179696 w 3584636"/>
              <a:gd name="connsiteY12" fmla="*/ 409633 h 2095983"/>
              <a:gd name="connsiteX0" fmla="*/ 1179696 w 3541550"/>
              <a:gd name="connsiteY0" fmla="*/ 409633 h 2095983"/>
              <a:gd name="connsiteX1" fmla="*/ 1789296 w 3541550"/>
              <a:gd name="connsiteY1" fmla="*/ 58 h 2095983"/>
              <a:gd name="connsiteX2" fmla="*/ 2370321 w 3541550"/>
              <a:gd name="connsiteY2" fmla="*/ 390583 h 2095983"/>
              <a:gd name="connsiteX3" fmla="*/ 3065646 w 3541550"/>
              <a:gd name="connsiteY3" fmla="*/ 438208 h 2095983"/>
              <a:gd name="connsiteX4" fmla="*/ 3189471 w 3541550"/>
              <a:gd name="connsiteY4" fmla="*/ 904933 h 2095983"/>
              <a:gd name="connsiteX5" fmla="*/ 3513321 w 3541550"/>
              <a:gd name="connsiteY5" fmla="*/ 1505008 h 2095983"/>
              <a:gd name="connsiteX6" fmla="*/ 2637021 w 3541550"/>
              <a:gd name="connsiteY6" fmla="*/ 1743133 h 2095983"/>
              <a:gd name="connsiteX7" fmla="*/ 1808346 w 3541550"/>
              <a:gd name="connsiteY7" fmla="*/ 2095558 h 2095983"/>
              <a:gd name="connsiteX8" fmla="*/ 1093971 w 3541550"/>
              <a:gd name="connsiteY8" fmla="*/ 1714558 h 2095983"/>
              <a:gd name="connsiteX9" fmla="*/ 17646 w 3541550"/>
              <a:gd name="connsiteY9" fmla="*/ 1400233 h 2095983"/>
              <a:gd name="connsiteX10" fmla="*/ 389121 w 3541550"/>
              <a:gd name="connsiteY10" fmla="*/ 847783 h 2095983"/>
              <a:gd name="connsiteX11" fmla="*/ 674871 w 3541550"/>
              <a:gd name="connsiteY11" fmla="*/ 447733 h 2095983"/>
              <a:gd name="connsiteX12" fmla="*/ 1179696 w 3541550"/>
              <a:gd name="connsiteY12" fmla="*/ 409633 h 2095983"/>
              <a:gd name="connsiteX0" fmla="*/ 1154227 w 3516081"/>
              <a:gd name="connsiteY0" fmla="*/ 409633 h 2095983"/>
              <a:gd name="connsiteX1" fmla="*/ 1763827 w 3516081"/>
              <a:gd name="connsiteY1" fmla="*/ 58 h 2095983"/>
              <a:gd name="connsiteX2" fmla="*/ 2344852 w 3516081"/>
              <a:gd name="connsiteY2" fmla="*/ 390583 h 2095983"/>
              <a:gd name="connsiteX3" fmla="*/ 3040177 w 3516081"/>
              <a:gd name="connsiteY3" fmla="*/ 438208 h 2095983"/>
              <a:gd name="connsiteX4" fmla="*/ 3164002 w 3516081"/>
              <a:gd name="connsiteY4" fmla="*/ 904933 h 2095983"/>
              <a:gd name="connsiteX5" fmla="*/ 3487852 w 3516081"/>
              <a:gd name="connsiteY5" fmla="*/ 1505008 h 2095983"/>
              <a:gd name="connsiteX6" fmla="*/ 2611552 w 3516081"/>
              <a:gd name="connsiteY6" fmla="*/ 1743133 h 2095983"/>
              <a:gd name="connsiteX7" fmla="*/ 1782877 w 3516081"/>
              <a:gd name="connsiteY7" fmla="*/ 2095558 h 2095983"/>
              <a:gd name="connsiteX8" fmla="*/ 1068502 w 3516081"/>
              <a:gd name="connsiteY8" fmla="*/ 1714558 h 2095983"/>
              <a:gd name="connsiteX9" fmla="*/ 20752 w 3516081"/>
              <a:gd name="connsiteY9" fmla="*/ 1457383 h 2095983"/>
              <a:gd name="connsiteX10" fmla="*/ 363652 w 3516081"/>
              <a:gd name="connsiteY10" fmla="*/ 847783 h 2095983"/>
              <a:gd name="connsiteX11" fmla="*/ 649402 w 3516081"/>
              <a:gd name="connsiteY11" fmla="*/ 447733 h 2095983"/>
              <a:gd name="connsiteX12" fmla="*/ 1154227 w 3516081"/>
              <a:gd name="connsiteY12" fmla="*/ 409633 h 2095983"/>
              <a:gd name="connsiteX0" fmla="*/ 1169904 w 3531758"/>
              <a:gd name="connsiteY0" fmla="*/ 409633 h 2095983"/>
              <a:gd name="connsiteX1" fmla="*/ 1779504 w 3531758"/>
              <a:gd name="connsiteY1" fmla="*/ 58 h 2095983"/>
              <a:gd name="connsiteX2" fmla="*/ 2360529 w 3531758"/>
              <a:gd name="connsiteY2" fmla="*/ 390583 h 2095983"/>
              <a:gd name="connsiteX3" fmla="*/ 3055854 w 3531758"/>
              <a:gd name="connsiteY3" fmla="*/ 438208 h 2095983"/>
              <a:gd name="connsiteX4" fmla="*/ 3179679 w 3531758"/>
              <a:gd name="connsiteY4" fmla="*/ 904933 h 2095983"/>
              <a:gd name="connsiteX5" fmla="*/ 3503529 w 3531758"/>
              <a:gd name="connsiteY5" fmla="*/ 1505008 h 2095983"/>
              <a:gd name="connsiteX6" fmla="*/ 2627229 w 3531758"/>
              <a:gd name="connsiteY6" fmla="*/ 1743133 h 2095983"/>
              <a:gd name="connsiteX7" fmla="*/ 1798554 w 3531758"/>
              <a:gd name="connsiteY7" fmla="*/ 2095558 h 2095983"/>
              <a:gd name="connsiteX8" fmla="*/ 1084179 w 3531758"/>
              <a:gd name="connsiteY8" fmla="*/ 1714558 h 2095983"/>
              <a:gd name="connsiteX9" fmla="*/ 36429 w 3531758"/>
              <a:gd name="connsiteY9" fmla="*/ 1457383 h 2095983"/>
              <a:gd name="connsiteX10" fmla="*/ 417429 w 3531758"/>
              <a:gd name="connsiteY10" fmla="*/ 895408 h 2095983"/>
              <a:gd name="connsiteX11" fmla="*/ 665079 w 3531758"/>
              <a:gd name="connsiteY11" fmla="*/ 447733 h 2095983"/>
              <a:gd name="connsiteX12" fmla="*/ 1169904 w 3531758"/>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137122 w 3498976"/>
              <a:gd name="connsiteY0" fmla="*/ 409633 h 2095983"/>
              <a:gd name="connsiteX1" fmla="*/ 1746722 w 3498976"/>
              <a:gd name="connsiteY1" fmla="*/ 58 h 2095983"/>
              <a:gd name="connsiteX2" fmla="*/ 2327747 w 3498976"/>
              <a:gd name="connsiteY2" fmla="*/ 390583 h 2095983"/>
              <a:gd name="connsiteX3" fmla="*/ 3023072 w 3498976"/>
              <a:gd name="connsiteY3" fmla="*/ 438208 h 2095983"/>
              <a:gd name="connsiteX4" fmla="*/ 3146897 w 3498976"/>
              <a:gd name="connsiteY4" fmla="*/ 904933 h 2095983"/>
              <a:gd name="connsiteX5" fmla="*/ 3470747 w 3498976"/>
              <a:gd name="connsiteY5" fmla="*/ 1505008 h 2095983"/>
              <a:gd name="connsiteX6" fmla="*/ 2594447 w 3498976"/>
              <a:gd name="connsiteY6" fmla="*/ 1743133 h 2095983"/>
              <a:gd name="connsiteX7" fmla="*/ 1765772 w 3498976"/>
              <a:gd name="connsiteY7" fmla="*/ 2095558 h 2095983"/>
              <a:gd name="connsiteX8" fmla="*/ 1051397 w 3498976"/>
              <a:gd name="connsiteY8" fmla="*/ 1714558 h 2095983"/>
              <a:gd name="connsiteX9" fmla="*/ 41747 w 3498976"/>
              <a:gd name="connsiteY9" fmla="*/ 1562158 h 2095983"/>
              <a:gd name="connsiteX10" fmla="*/ 384647 w 3498976"/>
              <a:gd name="connsiteY10" fmla="*/ 895408 h 2095983"/>
              <a:gd name="connsiteX11" fmla="*/ 632297 w 3498976"/>
              <a:gd name="connsiteY11" fmla="*/ 447733 h 2095983"/>
              <a:gd name="connsiteX12" fmla="*/ 1137122 w 3498976"/>
              <a:gd name="connsiteY12" fmla="*/ 409633 h 2095983"/>
              <a:gd name="connsiteX0" fmla="*/ 1090625 w 3452479"/>
              <a:gd name="connsiteY0" fmla="*/ 409633 h 2095983"/>
              <a:gd name="connsiteX1" fmla="*/ 1700225 w 3452479"/>
              <a:gd name="connsiteY1" fmla="*/ 58 h 2095983"/>
              <a:gd name="connsiteX2" fmla="*/ 2281250 w 3452479"/>
              <a:gd name="connsiteY2" fmla="*/ 390583 h 2095983"/>
              <a:gd name="connsiteX3" fmla="*/ 2976575 w 3452479"/>
              <a:gd name="connsiteY3" fmla="*/ 438208 h 2095983"/>
              <a:gd name="connsiteX4" fmla="*/ 3100400 w 3452479"/>
              <a:gd name="connsiteY4" fmla="*/ 904933 h 2095983"/>
              <a:gd name="connsiteX5" fmla="*/ 3424250 w 3452479"/>
              <a:gd name="connsiteY5" fmla="*/ 1505008 h 2095983"/>
              <a:gd name="connsiteX6" fmla="*/ 2547950 w 3452479"/>
              <a:gd name="connsiteY6" fmla="*/ 1743133 h 2095983"/>
              <a:gd name="connsiteX7" fmla="*/ 1719275 w 3452479"/>
              <a:gd name="connsiteY7" fmla="*/ 2095558 h 2095983"/>
              <a:gd name="connsiteX8" fmla="*/ 1004900 w 3452479"/>
              <a:gd name="connsiteY8" fmla="*/ 1714558 h 2095983"/>
              <a:gd name="connsiteX9" fmla="*/ 52400 w 3452479"/>
              <a:gd name="connsiteY9" fmla="*/ 1552633 h 2095983"/>
              <a:gd name="connsiteX10" fmla="*/ 338150 w 3452479"/>
              <a:gd name="connsiteY10" fmla="*/ 895408 h 2095983"/>
              <a:gd name="connsiteX11" fmla="*/ 585800 w 3452479"/>
              <a:gd name="connsiteY11" fmla="*/ 447733 h 2095983"/>
              <a:gd name="connsiteX12" fmla="*/ 1090625 w 3452479"/>
              <a:gd name="connsiteY12" fmla="*/ 409633 h 2095983"/>
              <a:gd name="connsiteX0" fmla="*/ 1090625 w 3379927"/>
              <a:gd name="connsiteY0" fmla="*/ 409633 h 2095983"/>
              <a:gd name="connsiteX1" fmla="*/ 1700225 w 3379927"/>
              <a:gd name="connsiteY1" fmla="*/ 58 h 2095983"/>
              <a:gd name="connsiteX2" fmla="*/ 2281250 w 3379927"/>
              <a:gd name="connsiteY2" fmla="*/ 390583 h 2095983"/>
              <a:gd name="connsiteX3" fmla="*/ 2976575 w 3379927"/>
              <a:gd name="connsiteY3" fmla="*/ 438208 h 2095983"/>
              <a:gd name="connsiteX4" fmla="*/ 3100400 w 3379927"/>
              <a:gd name="connsiteY4" fmla="*/ 904933 h 2095983"/>
              <a:gd name="connsiteX5" fmla="*/ 3338525 w 3379927"/>
              <a:gd name="connsiteY5" fmla="*/ 1505008 h 2095983"/>
              <a:gd name="connsiteX6" fmla="*/ 2547950 w 3379927"/>
              <a:gd name="connsiteY6" fmla="*/ 1743133 h 2095983"/>
              <a:gd name="connsiteX7" fmla="*/ 1719275 w 3379927"/>
              <a:gd name="connsiteY7" fmla="*/ 2095558 h 2095983"/>
              <a:gd name="connsiteX8" fmla="*/ 1004900 w 3379927"/>
              <a:gd name="connsiteY8" fmla="*/ 1714558 h 2095983"/>
              <a:gd name="connsiteX9" fmla="*/ 52400 w 3379927"/>
              <a:gd name="connsiteY9" fmla="*/ 1552633 h 2095983"/>
              <a:gd name="connsiteX10" fmla="*/ 338150 w 3379927"/>
              <a:gd name="connsiteY10" fmla="*/ 895408 h 2095983"/>
              <a:gd name="connsiteX11" fmla="*/ 585800 w 3379927"/>
              <a:gd name="connsiteY11" fmla="*/ 447733 h 2095983"/>
              <a:gd name="connsiteX12" fmla="*/ 1090625 w 3379927"/>
              <a:gd name="connsiteY12" fmla="*/ 409633 h 2095983"/>
              <a:gd name="connsiteX0" fmla="*/ 1055122 w 3344424"/>
              <a:gd name="connsiteY0" fmla="*/ 409633 h 2095983"/>
              <a:gd name="connsiteX1" fmla="*/ 1664722 w 3344424"/>
              <a:gd name="connsiteY1" fmla="*/ 58 h 2095983"/>
              <a:gd name="connsiteX2" fmla="*/ 2245747 w 3344424"/>
              <a:gd name="connsiteY2" fmla="*/ 390583 h 2095983"/>
              <a:gd name="connsiteX3" fmla="*/ 2941072 w 3344424"/>
              <a:gd name="connsiteY3" fmla="*/ 438208 h 2095983"/>
              <a:gd name="connsiteX4" fmla="*/ 3064897 w 3344424"/>
              <a:gd name="connsiteY4" fmla="*/ 904933 h 2095983"/>
              <a:gd name="connsiteX5" fmla="*/ 3303022 w 3344424"/>
              <a:gd name="connsiteY5" fmla="*/ 1505008 h 2095983"/>
              <a:gd name="connsiteX6" fmla="*/ 2512447 w 3344424"/>
              <a:gd name="connsiteY6" fmla="*/ 1743133 h 2095983"/>
              <a:gd name="connsiteX7" fmla="*/ 1683772 w 3344424"/>
              <a:gd name="connsiteY7" fmla="*/ 2095558 h 2095983"/>
              <a:gd name="connsiteX8" fmla="*/ 969397 w 3344424"/>
              <a:gd name="connsiteY8" fmla="*/ 1714558 h 2095983"/>
              <a:gd name="connsiteX9" fmla="*/ 64522 w 3344424"/>
              <a:gd name="connsiteY9" fmla="*/ 1581208 h 2095983"/>
              <a:gd name="connsiteX10" fmla="*/ 302647 w 3344424"/>
              <a:gd name="connsiteY10" fmla="*/ 895408 h 2095983"/>
              <a:gd name="connsiteX11" fmla="*/ 550297 w 3344424"/>
              <a:gd name="connsiteY11" fmla="*/ 447733 h 2095983"/>
              <a:gd name="connsiteX12" fmla="*/ 1055122 w 3344424"/>
              <a:gd name="connsiteY12" fmla="*/ 409633 h 2095983"/>
              <a:gd name="connsiteX0" fmla="*/ 1046393 w 3335695"/>
              <a:gd name="connsiteY0" fmla="*/ 409633 h 2095983"/>
              <a:gd name="connsiteX1" fmla="*/ 1655993 w 3335695"/>
              <a:gd name="connsiteY1" fmla="*/ 58 h 2095983"/>
              <a:gd name="connsiteX2" fmla="*/ 2237018 w 3335695"/>
              <a:gd name="connsiteY2" fmla="*/ 390583 h 2095983"/>
              <a:gd name="connsiteX3" fmla="*/ 2932343 w 3335695"/>
              <a:gd name="connsiteY3" fmla="*/ 438208 h 2095983"/>
              <a:gd name="connsiteX4" fmla="*/ 3056168 w 3335695"/>
              <a:gd name="connsiteY4" fmla="*/ 904933 h 2095983"/>
              <a:gd name="connsiteX5" fmla="*/ 3294293 w 3335695"/>
              <a:gd name="connsiteY5" fmla="*/ 1505008 h 2095983"/>
              <a:gd name="connsiteX6" fmla="*/ 2503718 w 3335695"/>
              <a:gd name="connsiteY6" fmla="*/ 1743133 h 2095983"/>
              <a:gd name="connsiteX7" fmla="*/ 1675043 w 3335695"/>
              <a:gd name="connsiteY7" fmla="*/ 2095558 h 2095983"/>
              <a:gd name="connsiteX8" fmla="*/ 960668 w 3335695"/>
              <a:gd name="connsiteY8" fmla="*/ 1714558 h 2095983"/>
              <a:gd name="connsiteX9" fmla="*/ 55793 w 3335695"/>
              <a:gd name="connsiteY9" fmla="*/ 1581208 h 2095983"/>
              <a:gd name="connsiteX10" fmla="*/ 293918 w 3335695"/>
              <a:gd name="connsiteY10" fmla="*/ 895408 h 2095983"/>
              <a:gd name="connsiteX11" fmla="*/ 541568 w 3335695"/>
              <a:gd name="connsiteY11" fmla="*/ 447733 h 2095983"/>
              <a:gd name="connsiteX12" fmla="*/ 1046393 w 3335695"/>
              <a:gd name="connsiteY12" fmla="*/ 409633 h 2095983"/>
              <a:gd name="connsiteX0" fmla="*/ 1045688 w 3334990"/>
              <a:gd name="connsiteY0" fmla="*/ 409633 h 2096616"/>
              <a:gd name="connsiteX1" fmla="*/ 1655288 w 3334990"/>
              <a:gd name="connsiteY1" fmla="*/ 58 h 2096616"/>
              <a:gd name="connsiteX2" fmla="*/ 2236313 w 3334990"/>
              <a:gd name="connsiteY2" fmla="*/ 390583 h 2096616"/>
              <a:gd name="connsiteX3" fmla="*/ 2931638 w 3334990"/>
              <a:gd name="connsiteY3" fmla="*/ 438208 h 2096616"/>
              <a:gd name="connsiteX4" fmla="*/ 3055463 w 3334990"/>
              <a:gd name="connsiteY4" fmla="*/ 904933 h 2096616"/>
              <a:gd name="connsiteX5" fmla="*/ 3293588 w 3334990"/>
              <a:gd name="connsiteY5" fmla="*/ 1505008 h 2096616"/>
              <a:gd name="connsiteX6" fmla="*/ 2503013 w 3334990"/>
              <a:gd name="connsiteY6" fmla="*/ 1743133 h 2096616"/>
              <a:gd name="connsiteX7" fmla="*/ 1674338 w 3334990"/>
              <a:gd name="connsiteY7" fmla="*/ 2095558 h 2096616"/>
              <a:gd name="connsiteX8" fmla="*/ 950438 w 3334990"/>
              <a:gd name="connsiteY8" fmla="*/ 1781233 h 2096616"/>
              <a:gd name="connsiteX9" fmla="*/ 55088 w 3334990"/>
              <a:gd name="connsiteY9" fmla="*/ 1581208 h 2096616"/>
              <a:gd name="connsiteX10" fmla="*/ 293213 w 3334990"/>
              <a:gd name="connsiteY10" fmla="*/ 895408 h 2096616"/>
              <a:gd name="connsiteX11" fmla="*/ 540863 w 3334990"/>
              <a:gd name="connsiteY11" fmla="*/ 447733 h 2096616"/>
              <a:gd name="connsiteX12" fmla="*/ 1045688 w 3334990"/>
              <a:gd name="connsiteY12" fmla="*/ 409633 h 2096616"/>
              <a:gd name="connsiteX0" fmla="*/ 1045688 w 3332898"/>
              <a:gd name="connsiteY0" fmla="*/ 409633 h 2097519"/>
              <a:gd name="connsiteX1" fmla="*/ 1655288 w 3332898"/>
              <a:gd name="connsiteY1" fmla="*/ 58 h 2097519"/>
              <a:gd name="connsiteX2" fmla="*/ 2236313 w 3332898"/>
              <a:gd name="connsiteY2" fmla="*/ 390583 h 2097519"/>
              <a:gd name="connsiteX3" fmla="*/ 2931638 w 3332898"/>
              <a:gd name="connsiteY3" fmla="*/ 438208 h 2097519"/>
              <a:gd name="connsiteX4" fmla="*/ 3055463 w 3332898"/>
              <a:gd name="connsiteY4" fmla="*/ 904933 h 2097519"/>
              <a:gd name="connsiteX5" fmla="*/ 3293588 w 3332898"/>
              <a:gd name="connsiteY5" fmla="*/ 1505008 h 2097519"/>
              <a:gd name="connsiteX6" fmla="*/ 2531588 w 3332898"/>
              <a:gd name="connsiteY6" fmla="*/ 1800283 h 2097519"/>
              <a:gd name="connsiteX7" fmla="*/ 1674338 w 3332898"/>
              <a:gd name="connsiteY7" fmla="*/ 2095558 h 2097519"/>
              <a:gd name="connsiteX8" fmla="*/ 950438 w 3332898"/>
              <a:gd name="connsiteY8" fmla="*/ 1781233 h 2097519"/>
              <a:gd name="connsiteX9" fmla="*/ 55088 w 3332898"/>
              <a:gd name="connsiteY9" fmla="*/ 1581208 h 2097519"/>
              <a:gd name="connsiteX10" fmla="*/ 293213 w 3332898"/>
              <a:gd name="connsiteY10" fmla="*/ 895408 h 2097519"/>
              <a:gd name="connsiteX11" fmla="*/ 540863 w 3332898"/>
              <a:gd name="connsiteY11" fmla="*/ 447733 h 2097519"/>
              <a:gd name="connsiteX12" fmla="*/ 1045688 w 3332898"/>
              <a:gd name="connsiteY12" fmla="*/ 409633 h 2097519"/>
              <a:gd name="connsiteX0" fmla="*/ 1045688 w 3338471"/>
              <a:gd name="connsiteY0" fmla="*/ 409633 h 2097519"/>
              <a:gd name="connsiteX1" fmla="*/ 1655288 w 3338471"/>
              <a:gd name="connsiteY1" fmla="*/ 58 h 2097519"/>
              <a:gd name="connsiteX2" fmla="*/ 2236313 w 3338471"/>
              <a:gd name="connsiteY2" fmla="*/ 390583 h 2097519"/>
              <a:gd name="connsiteX3" fmla="*/ 2931638 w 3338471"/>
              <a:gd name="connsiteY3" fmla="*/ 438208 h 2097519"/>
              <a:gd name="connsiteX4" fmla="*/ 3055463 w 3338471"/>
              <a:gd name="connsiteY4" fmla="*/ 904933 h 2097519"/>
              <a:gd name="connsiteX5" fmla="*/ 3293588 w 3338471"/>
              <a:gd name="connsiteY5" fmla="*/ 1505008 h 2097519"/>
              <a:gd name="connsiteX6" fmla="*/ 2531588 w 3338471"/>
              <a:gd name="connsiteY6" fmla="*/ 1800283 h 2097519"/>
              <a:gd name="connsiteX7" fmla="*/ 1674338 w 3338471"/>
              <a:gd name="connsiteY7" fmla="*/ 2095558 h 2097519"/>
              <a:gd name="connsiteX8" fmla="*/ 950438 w 3338471"/>
              <a:gd name="connsiteY8" fmla="*/ 1781233 h 2097519"/>
              <a:gd name="connsiteX9" fmla="*/ 55088 w 3338471"/>
              <a:gd name="connsiteY9" fmla="*/ 1581208 h 2097519"/>
              <a:gd name="connsiteX10" fmla="*/ 293213 w 3338471"/>
              <a:gd name="connsiteY10" fmla="*/ 895408 h 2097519"/>
              <a:gd name="connsiteX11" fmla="*/ 540863 w 3338471"/>
              <a:gd name="connsiteY11" fmla="*/ 447733 h 2097519"/>
              <a:gd name="connsiteX12" fmla="*/ 1045688 w 3338471"/>
              <a:gd name="connsiteY12" fmla="*/ 409633 h 2097519"/>
              <a:gd name="connsiteX0" fmla="*/ 1045688 w 3349570"/>
              <a:gd name="connsiteY0" fmla="*/ 409633 h 2097519"/>
              <a:gd name="connsiteX1" fmla="*/ 1655288 w 3349570"/>
              <a:gd name="connsiteY1" fmla="*/ 58 h 2097519"/>
              <a:gd name="connsiteX2" fmla="*/ 2236313 w 3349570"/>
              <a:gd name="connsiteY2" fmla="*/ 390583 h 2097519"/>
              <a:gd name="connsiteX3" fmla="*/ 2931638 w 3349570"/>
              <a:gd name="connsiteY3" fmla="*/ 438208 h 2097519"/>
              <a:gd name="connsiteX4" fmla="*/ 3055463 w 3349570"/>
              <a:gd name="connsiteY4" fmla="*/ 904933 h 2097519"/>
              <a:gd name="connsiteX5" fmla="*/ 3293588 w 3349570"/>
              <a:gd name="connsiteY5" fmla="*/ 1505008 h 2097519"/>
              <a:gd name="connsiteX6" fmla="*/ 2531588 w 3349570"/>
              <a:gd name="connsiteY6" fmla="*/ 1800283 h 2097519"/>
              <a:gd name="connsiteX7" fmla="*/ 1674338 w 3349570"/>
              <a:gd name="connsiteY7" fmla="*/ 2095558 h 2097519"/>
              <a:gd name="connsiteX8" fmla="*/ 950438 w 3349570"/>
              <a:gd name="connsiteY8" fmla="*/ 1781233 h 2097519"/>
              <a:gd name="connsiteX9" fmla="*/ 55088 w 3349570"/>
              <a:gd name="connsiteY9" fmla="*/ 1581208 h 2097519"/>
              <a:gd name="connsiteX10" fmla="*/ 293213 w 3349570"/>
              <a:gd name="connsiteY10" fmla="*/ 895408 h 2097519"/>
              <a:gd name="connsiteX11" fmla="*/ 540863 w 3349570"/>
              <a:gd name="connsiteY11" fmla="*/ 447733 h 2097519"/>
              <a:gd name="connsiteX12" fmla="*/ 1045688 w 3349570"/>
              <a:gd name="connsiteY12" fmla="*/ 409633 h 2097519"/>
              <a:gd name="connsiteX0" fmla="*/ 1045688 w 3336674"/>
              <a:gd name="connsiteY0" fmla="*/ 409633 h 2097519"/>
              <a:gd name="connsiteX1" fmla="*/ 1655288 w 3336674"/>
              <a:gd name="connsiteY1" fmla="*/ 58 h 2097519"/>
              <a:gd name="connsiteX2" fmla="*/ 2236313 w 3336674"/>
              <a:gd name="connsiteY2" fmla="*/ 390583 h 2097519"/>
              <a:gd name="connsiteX3" fmla="*/ 2931638 w 3336674"/>
              <a:gd name="connsiteY3" fmla="*/ 438208 h 2097519"/>
              <a:gd name="connsiteX4" fmla="*/ 3055463 w 3336674"/>
              <a:gd name="connsiteY4" fmla="*/ 904933 h 2097519"/>
              <a:gd name="connsiteX5" fmla="*/ 3274538 w 3336674"/>
              <a:gd name="connsiteY5" fmla="*/ 1533583 h 2097519"/>
              <a:gd name="connsiteX6" fmla="*/ 2531588 w 3336674"/>
              <a:gd name="connsiteY6" fmla="*/ 1800283 h 2097519"/>
              <a:gd name="connsiteX7" fmla="*/ 1674338 w 3336674"/>
              <a:gd name="connsiteY7" fmla="*/ 2095558 h 2097519"/>
              <a:gd name="connsiteX8" fmla="*/ 950438 w 3336674"/>
              <a:gd name="connsiteY8" fmla="*/ 1781233 h 2097519"/>
              <a:gd name="connsiteX9" fmla="*/ 55088 w 3336674"/>
              <a:gd name="connsiteY9" fmla="*/ 1581208 h 2097519"/>
              <a:gd name="connsiteX10" fmla="*/ 293213 w 3336674"/>
              <a:gd name="connsiteY10" fmla="*/ 895408 h 2097519"/>
              <a:gd name="connsiteX11" fmla="*/ 540863 w 3336674"/>
              <a:gd name="connsiteY11" fmla="*/ 447733 h 2097519"/>
              <a:gd name="connsiteX12" fmla="*/ 1045688 w 3336674"/>
              <a:gd name="connsiteY12" fmla="*/ 409633 h 2097519"/>
              <a:gd name="connsiteX0" fmla="*/ 1045688 w 3328412"/>
              <a:gd name="connsiteY0" fmla="*/ 409633 h 2097519"/>
              <a:gd name="connsiteX1" fmla="*/ 1655288 w 3328412"/>
              <a:gd name="connsiteY1" fmla="*/ 58 h 2097519"/>
              <a:gd name="connsiteX2" fmla="*/ 2236313 w 3328412"/>
              <a:gd name="connsiteY2" fmla="*/ 390583 h 2097519"/>
              <a:gd name="connsiteX3" fmla="*/ 2931638 w 3328412"/>
              <a:gd name="connsiteY3" fmla="*/ 438208 h 2097519"/>
              <a:gd name="connsiteX4" fmla="*/ 3055463 w 3328412"/>
              <a:gd name="connsiteY4" fmla="*/ 904933 h 2097519"/>
              <a:gd name="connsiteX5" fmla="*/ 3274538 w 3328412"/>
              <a:gd name="connsiteY5" fmla="*/ 1533583 h 2097519"/>
              <a:gd name="connsiteX6" fmla="*/ 2531588 w 3328412"/>
              <a:gd name="connsiteY6" fmla="*/ 1800283 h 2097519"/>
              <a:gd name="connsiteX7" fmla="*/ 1674338 w 3328412"/>
              <a:gd name="connsiteY7" fmla="*/ 2095558 h 2097519"/>
              <a:gd name="connsiteX8" fmla="*/ 950438 w 3328412"/>
              <a:gd name="connsiteY8" fmla="*/ 1781233 h 2097519"/>
              <a:gd name="connsiteX9" fmla="*/ 55088 w 3328412"/>
              <a:gd name="connsiteY9" fmla="*/ 1581208 h 2097519"/>
              <a:gd name="connsiteX10" fmla="*/ 293213 w 3328412"/>
              <a:gd name="connsiteY10" fmla="*/ 895408 h 2097519"/>
              <a:gd name="connsiteX11" fmla="*/ 540863 w 3328412"/>
              <a:gd name="connsiteY11" fmla="*/ 447733 h 2097519"/>
              <a:gd name="connsiteX12" fmla="*/ 1045688 w 3328412"/>
              <a:gd name="connsiteY12" fmla="*/ 409633 h 2097519"/>
              <a:gd name="connsiteX0" fmla="*/ 1045688 w 3347830"/>
              <a:gd name="connsiteY0" fmla="*/ 409633 h 2097519"/>
              <a:gd name="connsiteX1" fmla="*/ 1655288 w 3347830"/>
              <a:gd name="connsiteY1" fmla="*/ 58 h 2097519"/>
              <a:gd name="connsiteX2" fmla="*/ 2236313 w 3347830"/>
              <a:gd name="connsiteY2" fmla="*/ 390583 h 2097519"/>
              <a:gd name="connsiteX3" fmla="*/ 2931638 w 3347830"/>
              <a:gd name="connsiteY3" fmla="*/ 438208 h 2097519"/>
              <a:gd name="connsiteX4" fmla="*/ 3055463 w 3347830"/>
              <a:gd name="connsiteY4" fmla="*/ 904933 h 2097519"/>
              <a:gd name="connsiteX5" fmla="*/ 3303113 w 3347830"/>
              <a:gd name="connsiteY5" fmla="*/ 1552633 h 2097519"/>
              <a:gd name="connsiteX6" fmla="*/ 2531588 w 3347830"/>
              <a:gd name="connsiteY6" fmla="*/ 1800283 h 2097519"/>
              <a:gd name="connsiteX7" fmla="*/ 1674338 w 3347830"/>
              <a:gd name="connsiteY7" fmla="*/ 2095558 h 2097519"/>
              <a:gd name="connsiteX8" fmla="*/ 950438 w 3347830"/>
              <a:gd name="connsiteY8" fmla="*/ 1781233 h 2097519"/>
              <a:gd name="connsiteX9" fmla="*/ 55088 w 3347830"/>
              <a:gd name="connsiteY9" fmla="*/ 1581208 h 2097519"/>
              <a:gd name="connsiteX10" fmla="*/ 293213 w 3347830"/>
              <a:gd name="connsiteY10" fmla="*/ 895408 h 2097519"/>
              <a:gd name="connsiteX11" fmla="*/ 540863 w 3347830"/>
              <a:gd name="connsiteY11" fmla="*/ 447733 h 2097519"/>
              <a:gd name="connsiteX12" fmla="*/ 1045688 w 3347830"/>
              <a:gd name="connsiteY12" fmla="*/ 409633 h 2097519"/>
              <a:gd name="connsiteX0" fmla="*/ 1045688 w 3347830"/>
              <a:gd name="connsiteY0" fmla="*/ 409633 h 2134033"/>
              <a:gd name="connsiteX1" fmla="*/ 1655288 w 3347830"/>
              <a:gd name="connsiteY1" fmla="*/ 58 h 2134033"/>
              <a:gd name="connsiteX2" fmla="*/ 2236313 w 3347830"/>
              <a:gd name="connsiteY2" fmla="*/ 390583 h 2134033"/>
              <a:gd name="connsiteX3" fmla="*/ 2931638 w 3347830"/>
              <a:gd name="connsiteY3" fmla="*/ 438208 h 2134033"/>
              <a:gd name="connsiteX4" fmla="*/ 3055463 w 3347830"/>
              <a:gd name="connsiteY4" fmla="*/ 904933 h 2134033"/>
              <a:gd name="connsiteX5" fmla="*/ 3303113 w 3347830"/>
              <a:gd name="connsiteY5" fmla="*/ 1552633 h 2134033"/>
              <a:gd name="connsiteX6" fmla="*/ 2531588 w 3347830"/>
              <a:gd name="connsiteY6" fmla="*/ 1800283 h 2134033"/>
              <a:gd name="connsiteX7" fmla="*/ 1645763 w 3347830"/>
              <a:gd name="connsiteY7" fmla="*/ 2133658 h 2134033"/>
              <a:gd name="connsiteX8" fmla="*/ 950438 w 3347830"/>
              <a:gd name="connsiteY8" fmla="*/ 1781233 h 2134033"/>
              <a:gd name="connsiteX9" fmla="*/ 55088 w 3347830"/>
              <a:gd name="connsiteY9" fmla="*/ 1581208 h 2134033"/>
              <a:gd name="connsiteX10" fmla="*/ 293213 w 3347830"/>
              <a:gd name="connsiteY10" fmla="*/ 895408 h 2134033"/>
              <a:gd name="connsiteX11" fmla="*/ 540863 w 3347830"/>
              <a:gd name="connsiteY11" fmla="*/ 447733 h 2134033"/>
              <a:gd name="connsiteX12" fmla="*/ 1045688 w 3347830"/>
              <a:gd name="connsiteY12" fmla="*/ 409633 h 2134033"/>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540863 w 3347830"/>
              <a:gd name="connsiteY11" fmla="*/ 447733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45688 w 3347830"/>
              <a:gd name="connsiteY0" fmla="*/ 409633 h 2230156"/>
              <a:gd name="connsiteX1" fmla="*/ 1655288 w 3347830"/>
              <a:gd name="connsiteY1" fmla="*/ 58 h 2230156"/>
              <a:gd name="connsiteX2" fmla="*/ 2236313 w 3347830"/>
              <a:gd name="connsiteY2" fmla="*/ 390583 h 2230156"/>
              <a:gd name="connsiteX3" fmla="*/ 2931638 w 3347830"/>
              <a:gd name="connsiteY3" fmla="*/ 438208 h 2230156"/>
              <a:gd name="connsiteX4" fmla="*/ 3055463 w 3347830"/>
              <a:gd name="connsiteY4" fmla="*/ 904933 h 2230156"/>
              <a:gd name="connsiteX5" fmla="*/ 3303113 w 3347830"/>
              <a:gd name="connsiteY5" fmla="*/ 1552633 h 2230156"/>
              <a:gd name="connsiteX6" fmla="*/ 2531588 w 3347830"/>
              <a:gd name="connsiteY6" fmla="*/ 1800283 h 2230156"/>
              <a:gd name="connsiteX7" fmla="*/ 1645763 w 3347830"/>
              <a:gd name="connsiteY7" fmla="*/ 2230088 h 2230156"/>
              <a:gd name="connsiteX8" fmla="*/ 950438 w 3347830"/>
              <a:gd name="connsiteY8" fmla="*/ 1781233 h 2230156"/>
              <a:gd name="connsiteX9" fmla="*/ 55088 w 3347830"/>
              <a:gd name="connsiteY9" fmla="*/ 1581208 h 2230156"/>
              <a:gd name="connsiteX10" fmla="*/ 293213 w 3347830"/>
              <a:gd name="connsiteY10" fmla="*/ 895408 h 2230156"/>
              <a:gd name="connsiteX11" fmla="*/ 492649 w 3347830"/>
              <a:gd name="connsiteY11" fmla="*/ 431661 h 2230156"/>
              <a:gd name="connsiteX12" fmla="*/ 1045688 w 3347830"/>
              <a:gd name="connsiteY12" fmla="*/ 409633 h 2230156"/>
              <a:gd name="connsiteX0" fmla="*/ 1011257 w 3313399"/>
              <a:gd name="connsiteY0" fmla="*/ 409633 h 2230156"/>
              <a:gd name="connsiteX1" fmla="*/ 1620857 w 3313399"/>
              <a:gd name="connsiteY1" fmla="*/ 58 h 2230156"/>
              <a:gd name="connsiteX2" fmla="*/ 2201882 w 3313399"/>
              <a:gd name="connsiteY2" fmla="*/ 390583 h 2230156"/>
              <a:gd name="connsiteX3" fmla="*/ 2897207 w 3313399"/>
              <a:gd name="connsiteY3" fmla="*/ 438208 h 2230156"/>
              <a:gd name="connsiteX4" fmla="*/ 3021032 w 3313399"/>
              <a:gd name="connsiteY4" fmla="*/ 904933 h 2230156"/>
              <a:gd name="connsiteX5" fmla="*/ 3268682 w 3313399"/>
              <a:gd name="connsiteY5" fmla="*/ 1552633 h 2230156"/>
              <a:gd name="connsiteX6" fmla="*/ 2497157 w 3313399"/>
              <a:gd name="connsiteY6" fmla="*/ 1800283 h 2230156"/>
              <a:gd name="connsiteX7" fmla="*/ 1611332 w 3313399"/>
              <a:gd name="connsiteY7" fmla="*/ 2230088 h 2230156"/>
              <a:gd name="connsiteX8" fmla="*/ 916007 w 3313399"/>
              <a:gd name="connsiteY8" fmla="*/ 1781233 h 2230156"/>
              <a:gd name="connsiteX9" fmla="*/ 68871 w 3313399"/>
              <a:gd name="connsiteY9" fmla="*/ 1637460 h 2230156"/>
              <a:gd name="connsiteX10" fmla="*/ 258782 w 3313399"/>
              <a:gd name="connsiteY10" fmla="*/ 895408 h 2230156"/>
              <a:gd name="connsiteX11" fmla="*/ 458218 w 3313399"/>
              <a:gd name="connsiteY11" fmla="*/ 431661 h 2230156"/>
              <a:gd name="connsiteX12" fmla="*/ 1011257 w 3313399"/>
              <a:gd name="connsiteY12" fmla="*/ 409633 h 2230156"/>
              <a:gd name="connsiteX0" fmla="*/ 769622 w 3071764"/>
              <a:gd name="connsiteY0" fmla="*/ 409633 h 2230156"/>
              <a:gd name="connsiteX1" fmla="*/ 1379222 w 3071764"/>
              <a:gd name="connsiteY1" fmla="*/ 58 h 2230156"/>
              <a:gd name="connsiteX2" fmla="*/ 1960247 w 3071764"/>
              <a:gd name="connsiteY2" fmla="*/ 390583 h 2230156"/>
              <a:gd name="connsiteX3" fmla="*/ 2655572 w 3071764"/>
              <a:gd name="connsiteY3" fmla="*/ 438208 h 2230156"/>
              <a:gd name="connsiteX4" fmla="*/ 2779397 w 3071764"/>
              <a:gd name="connsiteY4" fmla="*/ 904933 h 2230156"/>
              <a:gd name="connsiteX5" fmla="*/ 3027047 w 3071764"/>
              <a:gd name="connsiteY5" fmla="*/ 1552633 h 2230156"/>
              <a:gd name="connsiteX6" fmla="*/ 2255522 w 3071764"/>
              <a:gd name="connsiteY6" fmla="*/ 1800283 h 2230156"/>
              <a:gd name="connsiteX7" fmla="*/ 1369697 w 3071764"/>
              <a:gd name="connsiteY7" fmla="*/ 2230088 h 2230156"/>
              <a:gd name="connsiteX8" fmla="*/ 674372 w 3071764"/>
              <a:gd name="connsiteY8" fmla="*/ 1781233 h 2230156"/>
              <a:gd name="connsiteX9" fmla="*/ 17147 w 3071764"/>
              <a:gd name="connsiteY9" fmla="*/ 895408 h 2230156"/>
              <a:gd name="connsiteX10" fmla="*/ 216583 w 3071764"/>
              <a:gd name="connsiteY10" fmla="*/ 431661 h 2230156"/>
              <a:gd name="connsiteX11" fmla="*/ 769622 w 3071764"/>
              <a:gd name="connsiteY11" fmla="*/ 409633 h 2230156"/>
              <a:gd name="connsiteX0" fmla="*/ 791068 w 3093210"/>
              <a:gd name="connsiteY0" fmla="*/ 409633 h 2230156"/>
              <a:gd name="connsiteX1" fmla="*/ 1400668 w 3093210"/>
              <a:gd name="connsiteY1" fmla="*/ 58 h 2230156"/>
              <a:gd name="connsiteX2" fmla="*/ 1981693 w 3093210"/>
              <a:gd name="connsiteY2" fmla="*/ 390583 h 2230156"/>
              <a:gd name="connsiteX3" fmla="*/ 2677018 w 3093210"/>
              <a:gd name="connsiteY3" fmla="*/ 438208 h 2230156"/>
              <a:gd name="connsiteX4" fmla="*/ 2800843 w 3093210"/>
              <a:gd name="connsiteY4" fmla="*/ 904933 h 2230156"/>
              <a:gd name="connsiteX5" fmla="*/ 3048493 w 3093210"/>
              <a:gd name="connsiteY5" fmla="*/ 1552633 h 2230156"/>
              <a:gd name="connsiteX6" fmla="*/ 2276968 w 3093210"/>
              <a:gd name="connsiteY6" fmla="*/ 1800283 h 2230156"/>
              <a:gd name="connsiteX7" fmla="*/ 1391143 w 3093210"/>
              <a:gd name="connsiteY7" fmla="*/ 2230088 h 2230156"/>
              <a:gd name="connsiteX8" fmla="*/ 695818 w 3093210"/>
              <a:gd name="connsiteY8" fmla="*/ 1781233 h 2230156"/>
              <a:gd name="connsiteX9" fmla="*/ 38593 w 3093210"/>
              <a:gd name="connsiteY9" fmla="*/ 895408 h 2230156"/>
              <a:gd name="connsiteX10" fmla="*/ 238029 w 3093210"/>
              <a:gd name="connsiteY10" fmla="*/ 431661 h 2230156"/>
              <a:gd name="connsiteX11" fmla="*/ 791068 w 3093210"/>
              <a:gd name="connsiteY11" fmla="*/ 409633 h 2230156"/>
              <a:gd name="connsiteX0" fmla="*/ 869057 w 3171199"/>
              <a:gd name="connsiteY0" fmla="*/ 409633 h 2230156"/>
              <a:gd name="connsiteX1" fmla="*/ 1478657 w 3171199"/>
              <a:gd name="connsiteY1" fmla="*/ 58 h 2230156"/>
              <a:gd name="connsiteX2" fmla="*/ 2059682 w 3171199"/>
              <a:gd name="connsiteY2" fmla="*/ 390583 h 2230156"/>
              <a:gd name="connsiteX3" fmla="*/ 2755007 w 3171199"/>
              <a:gd name="connsiteY3" fmla="*/ 438208 h 2230156"/>
              <a:gd name="connsiteX4" fmla="*/ 2878832 w 3171199"/>
              <a:gd name="connsiteY4" fmla="*/ 904933 h 2230156"/>
              <a:gd name="connsiteX5" fmla="*/ 3126482 w 3171199"/>
              <a:gd name="connsiteY5" fmla="*/ 1552633 h 2230156"/>
              <a:gd name="connsiteX6" fmla="*/ 2354957 w 3171199"/>
              <a:gd name="connsiteY6" fmla="*/ 1800283 h 2230156"/>
              <a:gd name="connsiteX7" fmla="*/ 1469132 w 3171199"/>
              <a:gd name="connsiteY7" fmla="*/ 2230088 h 2230156"/>
              <a:gd name="connsiteX8" fmla="*/ 773807 w 3171199"/>
              <a:gd name="connsiteY8" fmla="*/ 1781233 h 2230156"/>
              <a:gd name="connsiteX9" fmla="*/ 116582 w 3171199"/>
              <a:gd name="connsiteY9" fmla="*/ 895408 h 2230156"/>
              <a:gd name="connsiteX10" fmla="*/ 316018 w 3171199"/>
              <a:gd name="connsiteY10" fmla="*/ 431661 h 2230156"/>
              <a:gd name="connsiteX11" fmla="*/ 869057 w 3171199"/>
              <a:gd name="connsiteY11" fmla="*/ 409633 h 2230156"/>
              <a:gd name="connsiteX0" fmla="*/ 811152 w 3113294"/>
              <a:gd name="connsiteY0" fmla="*/ 409633 h 2230156"/>
              <a:gd name="connsiteX1" fmla="*/ 1420752 w 3113294"/>
              <a:gd name="connsiteY1" fmla="*/ 58 h 2230156"/>
              <a:gd name="connsiteX2" fmla="*/ 2001777 w 3113294"/>
              <a:gd name="connsiteY2" fmla="*/ 390583 h 2230156"/>
              <a:gd name="connsiteX3" fmla="*/ 2697102 w 3113294"/>
              <a:gd name="connsiteY3" fmla="*/ 438208 h 2230156"/>
              <a:gd name="connsiteX4" fmla="*/ 2820927 w 3113294"/>
              <a:gd name="connsiteY4" fmla="*/ 904933 h 2230156"/>
              <a:gd name="connsiteX5" fmla="*/ 3068577 w 3113294"/>
              <a:gd name="connsiteY5" fmla="*/ 1552633 h 2230156"/>
              <a:gd name="connsiteX6" fmla="*/ 2297052 w 3113294"/>
              <a:gd name="connsiteY6" fmla="*/ 1800283 h 2230156"/>
              <a:gd name="connsiteX7" fmla="*/ 1411227 w 3113294"/>
              <a:gd name="connsiteY7" fmla="*/ 2230088 h 2230156"/>
              <a:gd name="connsiteX8" fmla="*/ 715902 w 3113294"/>
              <a:gd name="connsiteY8" fmla="*/ 1781233 h 2230156"/>
              <a:gd name="connsiteX9" fmla="*/ 155107 w 3113294"/>
              <a:gd name="connsiteY9" fmla="*/ 991837 h 2230156"/>
              <a:gd name="connsiteX10" fmla="*/ 258113 w 3113294"/>
              <a:gd name="connsiteY10" fmla="*/ 431661 h 2230156"/>
              <a:gd name="connsiteX11" fmla="*/ 811152 w 3113294"/>
              <a:gd name="connsiteY11"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307599 w 3162780"/>
              <a:gd name="connsiteY10" fmla="*/ 431661 h 2230156"/>
              <a:gd name="connsiteX11" fmla="*/ 860638 w 3162780"/>
              <a:gd name="connsiteY11"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860638 w 3162780"/>
              <a:gd name="connsiteY10"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860638 w 3162780"/>
              <a:gd name="connsiteY10" fmla="*/ 409633 h 2230156"/>
              <a:gd name="connsiteX0" fmla="*/ 860638 w 3162780"/>
              <a:gd name="connsiteY0" fmla="*/ 409633 h 2230156"/>
              <a:gd name="connsiteX1" fmla="*/ 1470238 w 3162780"/>
              <a:gd name="connsiteY1" fmla="*/ 58 h 2230156"/>
              <a:gd name="connsiteX2" fmla="*/ 2051263 w 3162780"/>
              <a:gd name="connsiteY2" fmla="*/ 390583 h 2230156"/>
              <a:gd name="connsiteX3" fmla="*/ 2746588 w 3162780"/>
              <a:gd name="connsiteY3" fmla="*/ 438208 h 2230156"/>
              <a:gd name="connsiteX4" fmla="*/ 2870413 w 3162780"/>
              <a:gd name="connsiteY4" fmla="*/ 904933 h 2230156"/>
              <a:gd name="connsiteX5" fmla="*/ 3118063 w 3162780"/>
              <a:gd name="connsiteY5" fmla="*/ 1552633 h 2230156"/>
              <a:gd name="connsiteX6" fmla="*/ 2346538 w 3162780"/>
              <a:gd name="connsiteY6" fmla="*/ 1800283 h 2230156"/>
              <a:gd name="connsiteX7" fmla="*/ 1460713 w 3162780"/>
              <a:gd name="connsiteY7" fmla="*/ 2230088 h 2230156"/>
              <a:gd name="connsiteX8" fmla="*/ 765388 w 3162780"/>
              <a:gd name="connsiteY8" fmla="*/ 1781233 h 2230156"/>
              <a:gd name="connsiteX9" fmla="*/ 204593 w 3162780"/>
              <a:gd name="connsiteY9" fmla="*/ 991837 h 2230156"/>
              <a:gd name="connsiteX10" fmla="*/ 860638 w 3162780"/>
              <a:gd name="connsiteY10" fmla="*/ 409633 h 2230156"/>
              <a:gd name="connsiteX0" fmla="*/ 860638 w 3162780"/>
              <a:gd name="connsiteY0" fmla="*/ 51386 h 1871909"/>
              <a:gd name="connsiteX1" fmla="*/ 2051263 w 3162780"/>
              <a:gd name="connsiteY1" fmla="*/ 32336 h 1871909"/>
              <a:gd name="connsiteX2" fmla="*/ 2746588 w 3162780"/>
              <a:gd name="connsiteY2" fmla="*/ 79961 h 1871909"/>
              <a:gd name="connsiteX3" fmla="*/ 2870413 w 3162780"/>
              <a:gd name="connsiteY3" fmla="*/ 546686 h 1871909"/>
              <a:gd name="connsiteX4" fmla="*/ 3118063 w 3162780"/>
              <a:gd name="connsiteY4" fmla="*/ 1194386 h 1871909"/>
              <a:gd name="connsiteX5" fmla="*/ 2346538 w 3162780"/>
              <a:gd name="connsiteY5" fmla="*/ 1442036 h 1871909"/>
              <a:gd name="connsiteX6" fmla="*/ 1460713 w 3162780"/>
              <a:gd name="connsiteY6" fmla="*/ 1871841 h 1871909"/>
              <a:gd name="connsiteX7" fmla="*/ 765388 w 3162780"/>
              <a:gd name="connsiteY7" fmla="*/ 1422986 h 1871909"/>
              <a:gd name="connsiteX8" fmla="*/ 204593 w 3162780"/>
              <a:gd name="connsiteY8" fmla="*/ 633590 h 1871909"/>
              <a:gd name="connsiteX9" fmla="*/ 860638 w 3162780"/>
              <a:gd name="connsiteY9" fmla="*/ 51386 h 1871909"/>
              <a:gd name="connsiteX0" fmla="*/ 860638 w 3162780"/>
              <a:gd name="connsiteY0" fmla="*/ 304223 h 2124746"/>
              <a:gd name="connsiteX1" fmla="*/ 2051263 w 3162780"/>
              <a:gd name="connsiteY1" fmla="*/ 285173 h 2124746"/>
              <a:gd name="connsiteX2" fmla="*/ 2746588 w 3162780"/>
              <a:gd name="connsiteY2" fmla="*/ 332798 h 2124746"/>
              <a:gd name="connsiteX3" fmla="*/ 2870413 w 3162780"/>
              <a:gd name="connsiteY3" fmla="*/ 799523 h 2124746"/>
              <a:gd name="connsiteX4" fmla="*/ 3118063 w 3162780"/>
              <a:gd name="connsiteY4" fmla="*/ 1447223 h 2124746"/>
              <a:gd name="connsiteX5" fmla="*/ 2346538 w 3162780"/>
              <a:gd name="connsiteY5" fmla="*/ 1694873 h 2124746"/>
              <a:gd name="connsiteX6" fmla="*/ 1460713 w 3162780"/>
              <a:gd name="connsiteY6" fmla="*/ 2124678 h 2124746"/>
              <a:gd name="connsiteX7" fmla="*/ 765388 w 3162780"/>
              <a:gd name="connsiteY7" fmla="*/ 1675823 h 2124746"/>
              <a:gd name="connsiteX8" fmla="*/ 204593 w 3162780"/>
              <a:gd name="connsiteY8" fmla="*/ 886427 h 2124746"/>
              <a:gd name="connsiteX9" fmla="*/ 860638 w 3162780"/>
              <a:gd name="connsiteY9" fmla="*/ 304223 h 2124746"/>
              <a:gd name="connsiteX0" fmla="*/ 860638 w 3162780"/>
              <a:gd name="connsiteY0" fmla="*/ 417859 h 2238382"/>
              <a:gd name="connsiteX1" fmla="*/ 2051263 w 3162780"/>
              <a:gd name="connsiteY1" fmla="*/ 398809 h 2238382"/>
              <a:gd name="connsiteX2" fmla="*/ 2746588 w 3162780"/>
              <a:gd name="connsiteY2" fmla="*/ 446434 h 2238382"/>
              <a:gd name="connsiteX3" fmla="*/ 2870413 w 3162780"/>
              <a:gd name="connsiteY3" fmla="*/ 913159 h 2238382"/>
              <a:gd name="connsiteX4" fmla="*/ 3118063 w 3162780"/>
              <a:gd name="connsiteY4" fmla="*/ 1560859 h 2238382"/>
              <a:gd name="connsiteX5" fmla="*/ 2346538 w 3162780"/>
              <a:gd name="connsiteY5" fmla="*/ 1808509 h 2238382"/>
              <a:gd name="connsiteX6" fmla="*/ 1460713 w 3162780"/>
              <a:gd name="connsiteY6" fmla="*/ 2238314 h 2238382"/>
              <a:gd name="connsiteX7" fmla="*/ 765388 w 3162780"/>
              <a:gd name="connsiteY7" fmla="*/ 1789459 h 2238382"/>
              <a:gd name="connsiteX8" fmla="*/ 204593 w 3162780"/>
              <a:gd name="connsiteY8" fmla="*/ 1000063 h 2238382"/>
              <a:gd name="connsiteX9" fmla="*/ 860638 w 3162780"/>
              <a:gd name="connsiteY9" fmla="*/ 417859 h 2238382"/>
              <a:gd name="connsiteX0" fmla="*/ 860638 w 3135839"/>
              <a:gd name="connsiteY0" fmla="*/ 417859 h 2238382"/>
              <a:gd name="connsiteX1" fmla="*/ 2051263 w 3135839"/>
              <a:gd name="connsiteY1" fmla="*/ 398809 h 2238382"/>
              <a:gd name="connsiteX2" fmla="*/ 2870413 w 3135839"/>
              <a:gd name="connsiteY2" fmla="*/ 913159 h 2238382"/>
              <a:gd name="connsiteX3" fmla="*/ 3118063 w 3135839"/>
              <a:gd name="connsiteY3" fmla="*/ 1560859 h 2238382"/>
              <a:gd name="connsiteX4" fmla="*/ 2346538 w 3135839"/>
              <a:gd name="connsiteY4" fmla="*/ 1808509 h 2238382"/>
              <a:gd name="connsiteX5" fmla="*/ 1460713 w 3135839"/>
              <a:gd name="connsiteY5" fmla="*/ 2238314 h 2238382"/>
              <a:gd name="connsiteX6" fmla="*/ 765388 w 3135839"/>
              <a:gd name="connsiteY6" fmla="*/ 1789459 h 2238382"/>
              <a:gd name="connsiteX7" fmla="*/ 204593 w 3135839"/>
              <a:gd name="connsiteY7" fmla="*/ 1000063 h 2238382"/>
              <a:gd name="connsiteX8" fmla="*/ 860638 w 3135839"/>
              <a:gd name="connsiteY8" fmla="*/ 417859 h 2238382"/>
              <a:gd name="connsiteX0" fmla="*/ 860638 w 3135837"/>
              <a:gd name="connsiteY0" fmla="*/ 417859 h 2238382"/>
              <a:gd name="connsiteX1" fmla="*/ 2051263 w 3135837"/>
              <a:gd name="connsiteY1" fmla="*/ 398809 h 2238382"/>
              <a:gd name="connsiteX2" fmla="*/ 2870413 w 3135837"/>
              <a:gd name="connsiteY2" fmla="*/ 913159 h 2238382"/>
              <a:gd name="connsiteX3" fmla="*/ 3118063 w 3135837"/>
              <a:gd name="connsiteY3" fmla="*/ 1560859 h 2238382"/>
              <a:gd name="connsiteX4" fmla="*/ 2346538 w 3135837"/>
              <a:gd name="connsiteY4" fmla="*/ 1808509 h 2238382"/>
              <a:gd name="connsiteX5" fmla="*/ 1460713 w 3135837"/>
              <a:gd name="connsiteY5" fmla="*/ 2238314 h 2238382"/>
              <a:gd name="connsiteX6" fmla="*/ 765388 w 3135837"/>
              <a:gd name="connsiteY6" fmla="*/ 1789459 h 2238382"/>
              <a:gd name="connsiteX7" fmla="*/ 204593 w 3135837"/>
              <a:gd name="connsiteY7" fmla="*/ 1000063 h 2238382"/>
              <a:gd name="connsiteX8" fmla="*/ 860638 w 3135837"/>
              <a:gd name="connsiteY8" fmla="*/ 417859 h 2238382"/>
              <a:gd name="connsiteX0" fmla="*/ 860638 w 3135839"/>
              <a:gd name="connsiteY0" fmla="*/ 417859 h 2238382"/>
              <a:gd name="connsiteX1" fmla="*/ 2051263 w 3135839"/>
              <a:gd name="connsiteY1" fmla="*/ 398809 h 2238382"/>
              <a:gd name="connsiteX2" fmla="*/ 2870413 w 3135839"/>
              <a:gd name="connsiteY2" fmla="*/ 913159 h 2238382"/>
              <a:gd name="connsiteX3" fmla="*/ 3118063 w 3135839"/>
              <a:gd name="connsiteY3" fmla="*/ 1560859 h 2238382"/>
              <a:gd name="connsiteX4" fmla="*/ 2346538 w 3135839"/>
              <a:gd name="connsiteY4" fmla="*/ 1808509 h 2238382"/>
              <a:gd name="connsiteX5" fmla="*/ 1460713 w 3135839"/>
              <a:gd name="connsiteY5" fmla="*/ 2238314 h 2238382"/>
              <a:gd name="connsiteX6" fmla="*/ 765388 w 3135839"/>
              <a:gd name="connsiteY6" fmla="*/ 1789459 h 2238382"/>
              <a:gd name="connsiteX7" fmla="*/ 204593 w 3135839"/>
              <a:gd name="connsiteY7" fmla="*/ 1000063 h 2238382"/>
              <a:gd name="connsiteX8" fmla="*/ 860638 w 3135839"/>
              <a:gd name="connsiteY8" fmla="*/ 417859 h 2238382"/>
              <a:gd name="connsiteX0" fmla="*/ 860638 w 2885782"/>
              <a:gd name="connsiteY0" fmla="*/ 417859 h 2238348"/>
              <a:gd name="connsiteX1" fmla="*/ 2051263 w 2885782"/>
              <a:gd name="connsiteY1" fmla="*/ 398809 h 2238348"/>
              <a:gd name="connsiteX2" fmla="*/ 2870413 w 2885782"/>
              <a:gd name="connsiteY2" fmla="*/ 913159 h 2238348"/>
              <a:gd name="connsiteX3" fmla="*/ 2346538 w 2885782"/>
              <a:gd name="connsiteY3" fmla="*/ 1808509 h 2238348"/>
              <a:gd name="connsiteX4" fmla="*/ 1460713 w 2885782"/>
              <a:gd name="connsiteY4" fmla="*/ 2238314 h 2238348"/>
              <a:gd name="connsiteX5" fmla="*/ 765388 w 2885782"/>
              <a:gd name="connsiteY5" fmla="*/ 1789459 h 2238348"/>
              <a:gd name="connsiteX6" fmla="*/ 204593 w 2885782"/>
              <a:gd name="connsiteY6" fmla="*/ 1000063 h 2238348"/>
              <a:gd name="connsiteX7" fmla="*/ 860638 w 2885782"/>
              <a:gd name="connsiteY7" fmla="*/ 417859 h 2238348"/>
              <a:gd name="connsiteX0" fmla="*/ 860638 w 3223707"/>
              <a:gd name="connsiteY0" fmla="*/ 417859 h 2238350"/>
              <a:gd name="connsiteX1" fmla="*/ 2051263 w 3223707"/>
              <a:gd name="connsiteY1" fmla="*/ 398809 h 2238350"/>
              <a:gd name="connsiteX2" fmla="*/ 2870413 w 3223707"/>
              <a:gd name="connsiteY2" fmla="*/ 913159 h 2238350"/>
              <a:gd name="connsiteX3" fmla="*/ 2346538 w 3223707"/>
              <a:gd name="connsiteY3" fmla="*/ 1808509 h 2238350"/>
              <a:gd name="connsiteX4" fmla="*/ 1460713 w 3223707"/>
              <a:gd name="connsiteY4" fmla="*/ 2238314 h 2238350"/>
              <a:gd name="connsiteX5" fmla="*/ 765388 w 3223707"/>
              <a:gd name="connsiteY5" fmla="*/ 1789459 h 2238350"/>
              <a:gd name="connsiteX6" fmla="*/ 204593 w 3223707"/>
              <a:gd name="connsiteY6" fmla="*/ 1000063 h 2238350"/>
              <a:gd name="connsiteX7" fmla="*/ 860638 w 3223707"/>
              <a:gd name="connsiteY7" fmla="*/ 417859 h 2238350"/>
              <a:gd name="connsiteX0" fmla="*/ 860638 w 2885783"/>
              <a:gd name="connsiteY0" fmla="*/ 417859 h 2238335"/>
              <a:gd name="connsiteX1" fmla="*/ 2051263 w 2885783"/>
              <a:gd name="connsiteY1" fmla="*/ 398809 h 2238335"/>
              <a:gd name="connsiteX2" fmla="*/ 2870413 w 2885783"/>
              <a:gd name="connsiteY2" fmla="*/ 913159 h 2238335"/>
              <a:gd name="connsiteX3" fmla="*/ 2348481 w 2885783"/>
              <a:gd name="connsiteY3" fmla="*/ 1817422 h 2238335"/>
              <a:gd name="connsiteX4" fmla="*/ 2346538 w 2885783"/>
              <a:gd name="connsiteY4" fmla="*/ 1808509 h 2238335"/>
              <a:gd name="connsiteX5" fmla="*/ 1460713 w 2885783"/>
              <a:gd name="connsiteY5" fmla="*/ 2238314 h 2238335"/>
              <a:gd name="connsiteX6" fmla="*/ 765388 w 2885783"/>
              <a:gd name="connsiteY6" fmla="*/ 1789459 h 2238335"/>
              <a:gd name="connsiteX7" fmla="*/ 204593 w 2885783"/>
              <a:gd name="connsiteY7" fmla="*/ 1000063 h 2238335"/>
              <a:gd name="connsiteX8" fmla="*/ 860638 w 2885783"/>
              <a:gd name="connsiteY8" fmla="*/ 417859 h 2238335"/>
              <a:gd name="connsiteX0" fmla="*/ 860638 w 3051061"/>
              <a:gd name="connsiteY0" fmla="*/ 417859 h 2238333"/>
              <a:gd name="connsiteX1" fmla="*/ 2051263 w 3051061"/>
              <a:gd name="connsiteY1" fmla="*/ 398809 h 2238333"/>
              <a:gd name="connsiteX2" fmla="*/ 2870413 w 3051061"/>
              <a:gd name="connsiteY2" fmla="*/ 913159 h 2238333"/>
              <a:gd name="connsiteX3" fmla="*/ 2348481 w 3051061"/>
              <a:gd name="connsiteY3" fmla="*/ 1817422 h 2238333"/>
              <a:gd name="connsiteX4" fmla="*/ 2346538 w 3051061"/>
              <a:gd name="connsiteY4" fmla="*/ 1808509 h 2238333"/>
              <a:gd name="connsiteX5" fmla="*/ 1460713 w 3051061"/>
              <a:gd name="connsiteY5" fmla="*/ 2238314 h 2238333"/>
              <a:gd name="connsiteX6" fmla="*/ 765388 w 3051061"/>
              <a:gd name="connsiteY6" fmla="*/ 1789459 h 2238333"/>
              <a:gd name="connsiteX7" fmla="*/ 204593 w 3051061"/>
              <a:gd name="connsiteY7" fmla="*/ 1000063 h 2238333"/>
              <a:gd name="connsiteX8" fmla="*/ 860638 w 3051061"/>
              <a:gd name="connsiteY8" fmla="*/ 417859 h 2238333"/>
              <a:gd name="connsiteX0" fmla="*/ 860638 w 3147768"/>
              <a:gd name="connsiteY0" fmla="*/ 417859 h 2238335"/>
              <a:gd name="connsiteX1" fmla="*/ 2051263 w 3147768"/>
              <a:gd name="connsiteY1" fmla="*/ 398809 h 2238335"/>
              <a:gd name="connsiteX2" fmla="*/ 2870413 w 3147768"/>
              <a:gd name="connsiteY2" fmla="*/ 913159 h 2238335"/>
              <a:gd name="connsiteX3" fmla="*/ 2348481 w 3147768"/>
              <a:gd name="connsiteY3" fmla="*/ 1817422 h 2238335"/>
              <a:gd name="connsiteX4" fmla="*/ 2346538 w 3147768"/>
              <a:gd name="connsiteY4" fmla="*/ 1808509 h 2238335"/>
              <a:gd name="connsiteX5" fmla="*/ 1460713 w 3147768"/>
              <a:gd name="connsiteY5" fmla="*/ 2238314 h 2238335"/>
              <a:gd name="connsiteX6" fmla="*/ 765388 w 3147768"/>
              <a:gd name="connsiteY6" fmla="*/ 1789459 h 2238335"/>
              <a:gd name="connsiteX7" fmla="*/ 204593 w 3147768"/>
              <a:gd name="connsiteY7" fmla="*/ 1000063 h 2238335"/>
              <a:gd name="connsiteX8" fmla="*/ 860638 w 3147768"/>
              <a:gd name="connsiteY8" fmla="*/ 417859 h 2238335"/>
              <a:gd name="connsiteX0" fmla="*/ 860638 w 3147768"/>
              <a:gd name="connsiteY0" fmla="*/ 417859 h 1882497"/>
              <a:gd name="connsiteX1" fmla="*/ 2051263 w 3147768"/>
              <a:gd name="connsiteY1" fmla="*/ 398809 h 1882497"/>
              <a:gd name="connsiteX2" fmla="*/ 2870413 w 3147768"/>
              <a:gd name="connsiteY2" fmla="*/ 913159 h 1882497"/>
              <a:gd name="connsiteX3" fmla="*/ 2348481 w 3147768"/>
              <a:gd name="connsiteY3" fmla="*/ 1817422 h 1882497"/>
              <a:gd name="connsiteX4" fmla="*/ 2346538 w 3147768"/>
              <a:gd name="connsiteY4" fmla="*/ 1808509 h 1882497"/>
              <a:gd name="connsiteX5" fmla="*/ 765388 w 3147768"/>
              <a:gd name="connsiteY5" fmla="*/ 1789459 h 1882497"/>
              <a:gd name="connsiteX6" fmla="*/ 204593 w 3147768"/>
              <a:gd name="connsiteY6" fmla="*/ 1000063 h 1882497"/>
              <a:gd name="connsiteX7" fmla="*/ 860638 w 3147768"/>
              <a:gd name="connsiteY7" fmla="*/ 417859 h 1882497"/>
              <a:gd name="connsiteX0" fmla="*/ 860638 w 3147768"/>
              <a:gd name="connsiteY0" fmla="*/ 417859 h 2164947"/>
              <a:gd name="connsiteX1" fmla="*/ 2051263 w 3147768"/>
              <a:gd name="connsiteY1" fmla="*/ 398809 h 2164947"/>
              <a:gd name="connsiteX2" fmla="*/ 2870413 w 3147768"/>
              <a:gd name="connsiteY2" fmla="*/ 913159 h 2164947"/>
              <a:gd name="connsiteX3" fmla="*/ 2348481 w 3147768"/>
              <a:gd name="connsiteY3" fmla="*/ 1817422 h 2164947"/>
              <a:gd name="connsiteX4" fmla="*/ 2346538 w 3147768"/>
              <a:gd name="connsiteY4" fmla="*/ 1808509 h 2164947"/>
              <a:gd name="connsiteX5" fmla="*/ 765388 w 3147768"/>
              <a:gd name="connsiteY5" fmla="*/ 1789459 h 2164947"/>
              <a:gd name="connsiteX6" fmla="*/ 204593 w 3147768"/>
              <a:gd name="connsiteY6" fmla="*/ 1000063 h 2164947"/>
              <a:gd name="connsiteX7" fmla="*/ 860638 w 3147768"/>
              <a:gd name="connsiteY7" fmla="*/ 417859 h 2164947"/>
              <a:gd name="connsiteX0" fmla="*/ 860638 w 3147768"/>
              <a:gd name="connsiteY0" fmla="*/ 417859 h 2288430"/>
              <a:gd name="connsiteX1" fmla="*/ 2051263 w 3147768"/>
              <a:gd name="connsiteY1" fmla="*/ 398809 h 2288430"/>
              <a:gd name="connsiteX2" fmla="*/ 2870413 w 3147768"/>
              <a:gd name="connsiteY2" fmla="*/ 913159 h 2288430"/>
              <a:gd name="connsiteX3" fmla="*/ 2348481 w 3147768"/>
              <a:gd name="connsiteY3" fmla="*/ 1817422 h 2288430"/>
              <a:gd name="connsiteX4" fmla="*/ 2346538 w 3147768"/>
              <a:gd name="connsiteY4" fmla="*/ 1808509 h 2288430"/>
              <a:gd name="connsiteX5" fmla="*/ 765388 w 3147768"/>
              <a:gd name="connsiteY5" fmla="*/ 1789459 h 2288430"/>
              <a:gd name="connsiteX6" fmla="*/ 204593 w 3147768"/>
              <a:gd name="connsiteY6" fmla="*/ 1000063 h 2288430"/>
              <a:gd name="connsiteX7" fmla="*/ 860638 w 3147768"/>
              <a:gd name="connsiteY7" fmla="*/ 417859 h 2288430"/>
              <a:gd name="connsiteX0" fmla="*/ 860638 w 3147768"/>
              <a:gd name="connsiteY0" fmla="*/ 417859 h 2288430"/>
              <a:gd name="connsiteX1" fmla="*/ 2051263 w 3147768"/>
              <a:gd name="connsiteY1" fmla="*/ 398809 h 2288430"/>
              <a:gd name="connsiteX2" fmla="*/ 2870413 w 3147768"/>
              <a:gd name="connsiteY2" fmla="*/ 913159 h 2288430"/>
              <a:gd name="connsiteX3" fmla="*/ 2348481 w 3147768"/>
              <a:gd name="connsiteY3" fmla="*/ 1817422 h 2288430"/>
              <a:gd name="connsiteX4" fmla="*/ 2346538 w 3147768"/>
              <a:gd name="connsiteY4" fmla="*/ 1808509 h 2288430"/>
              <a:gd name="connsiteX5" fmla="*/ 765388 w 3147768"/>
              <a:gd name="connsiteY5" fmla="*/ 1789459 h 2288430"/>
              <a:gd name="connsiteX6" fmla="*/ 204593 w 3147768"/>
              <a:gd name="connsiteY6" fmla="*/ 1000063 h 2288430"/>
              <a:gd name="connsiteX7" fmla="*/ 860638 w 3147768"/>
              <a:gd name="connsiteY7" fmla="*/ 417859 h 2288430"/>
              <a:gd name="connsiteX0" fmla="*/ 860638 w 3147768"/>
              <a:gd name="connsiteY0" fmla="*/ 417859 h 2696561"/>
              <a:gd name="connsiteX1" fmla="*/ 2051263 w 3147768"/>
              <a:gd name="connsiteY1" fmla="*/ 398809 h 2696561"/>
              <a:gd name="connsiteX2" fmla="*/ 2870413 w 3147768"/>
              <a:gd name="connsiteY2" fmla="*/ 913159 h 2696561"/>
              <a:gd name="connsiteX3" fmla="*/ 2348481 w 3147768"/>
              <a:gd name="connsiteY3" fmla="*/ 1817422 h 2696561"/>
              <a:gd name="connsiteX4" fmla="*/ 2330466 w 3147768"/>
              <a:gd name="connsiteY4" fmla="*/ 2395126 h 2696561"/>
              <a:gd name="connsiteX5" fmla="*/ 765388 w 3147768"/>
              <a:gd name="connsiteY5" fmla="*/ 1789459 h 2696561"/>
              <a:gd name="connsiteX6" fmla="*/ 204593 w 3147768"/>
              <a:gd name="connsiteY6" fmla="*/ 1000063 h 2696561"/>
              <a:gd name="connsiteX7" fmla="*/ 860638 w 3147768"/>
              <a:gd name="connsiteY7" fmla="*/ 417859 h 2696561"/>
              <a:gd name="connsiteX0" fmla="*/ 860638 w 2885784"/>
              <a:gd name="connsiteY0" fmla="*/ 417859 h 2696561"/>
              <a:gd name="connsiteX1" fmla="*/ 2051263 w 2885784"/>
              <a:gd name="connsiteY1" fmla="*/ 398809 h 2696561"/>
              <a:gd name="connsiteX2" fmla="*/ 2870413 w 2885784"/>
              <a:gd name="connsiteY2" fmla="*/ 913159 h 2696561"/>
              <a:gd name="connsiteX3" fmla="*/ 2330466 w 2885784"/>
              <a:gd name="connsiteY3" fmla="*/ 2395126 h 2696561"/>
              <a:gd name="connsiteX4" fmla="*/ 765388 w 2885784"/>
              <a:gd name="connsiteY4" fmla="*/ 1789459 h 2696561"/>
              <a:gd name="connsiteX5" fmla="*/ 204593 w 2885784"/>
              <a:gd name="connsiteY5" fmla="*/ 1000063 h 2696561"/>
              <a:gd name="connsiteX6" fmla="*/ 860638 w 2885784"/>
              <a:gd name="connsiteY6" fmla="*/ 417859 h 2696561"/>
              <a:gd name="connsiteX0" fmla="*/ 860638 w 2885782"/>
              <a:gd name="connsiteY0" fmla="*/ 417859 h 2311553"/>
              <a:gd name="connsiteX1" fmla="*/ 2051263 w 2885782"/>
              <a:gd name="connsiteY1" fmla="*/ 398809 h 2311553"/>
              <a:gd name="connsiteX2" fmla="*/ 2870413 w 2885782"/>
              <a:gd name="connsiteY2" fmla="*/ 913159 h 2311553"/>
              <a:gd name="connsiteX3" fmla="*/ 2426897 w 2885782"/>
              <a:gd name="connsiteY3" fmla="*/ 1848688 h 2311553"/>
              <a:gd name="connsiteX4" fmla="*/ 765388 w 2885782"/>
              <a:gd name="connsiteY4" fmla="*/ 1789459 h 2311553"/>
              <a:gd name="connsiteX5" fmla="*/ 204593 w 2885782"/>
              <a:gd name="connsiteY5" fmla="*/ 1000063 h 2311553"/>
              <a:gd name="connsiteX6" fmla="*/ 860638 w 2885782"/>
              <a:gd name="connsiteY6" fmla="*/ 417859 h 2311553"/>
              <a:gd name="connsiteX0" fmla="*/ 860638 w 3158489"/>
              <a:gd name="connsiteY0" fmla="*/ 417859 h 2311553"/>
              <a:gd name="connsiteX1" fmla="*/ 2051263 w 3158489"/>
              <a:gd name="connsiteY1" fmla="*/ 398809 h 2311553"/>
              <a:gd name="connsiteX2" fmla="*/ 2870413 w 3158489"/>
              <a:gd name="connsiteY2" fmla="*/ 913159 h 2311553"/>
              <a:gd name="connsiteX3" fmla="*/ 2426897 w 3158489"/>
              <a:gd name="connsiteY3" fmla="*/ 1848688 h 2311553"/>
              <a:gd name="connsiteX4" fmla="*/ 765388 w 3158489"/>
              <a:gd name="connsiteY4" fmla="*/ 1789459 h 2311553"/>
              <a:gd name="connsiteX5" fmla="*/ 204593 w 3158489"/>
              <a:gd name="connsiteY5" fmla="*/ 1000063 h 2311553"/>
              <a:gd name="connsiteX6" fmla="*/ 860638 w 3158489"/>
              <a:gd name="connsiteY6" fmla="*/ 417859 h 2311553"/>
              <a:gd name="connsiteX0" fmla="*/ 860638 w 3341225"/>
              <a:gd name="connsiteY0" fmla="*/ 417859 h 2311553"/>
              <a:gd name="connsiteX1" fmla="*/ 2051263 w 3341225"/>
              <a:gd name="connsiteY1" fmla="*/ 398809 h 2311553"/>
              <a:gd name="connsiteX2" fmla="*/ 2870413 w 3341225"/>
              <a:gd name="connsiteY2" fmla="*/ 913159 h 2311553"/>
              <a:gd name="connsiteX3" fmla="*/ 2426897 w 3341225"/>
              <a:gd name="connsiteY3" fmla="*/ 1848688 h 2311553"/>
              <a:gd name="connsiteX4" fmla="*/ 765388 w 3341225"/>
              <a:gd name="connsiteY4" fmla="*/ 1789459 h 2311553"/>
              <a:gd name="connsiteX5" fmla="*/ 204593 w 3341225"/>
              <a:gd name="connsiteY5" fmla="*/ 1000063 h 2311553"/>
              <a:gd name="connsiteX6" fmla="*/ 860638 w 3341225"/>
              <a:gd name="connsiteY6" fmla="*/ 417859 h 2311553"/>
              <a:gd name="connsiteX0" fmla="*/ 860638 w 3256044"/>
              <a:gd name="connsiteY0" fmla="*/ 417859 h 2311553"/>
              <a:gd name="connsiteX1" fmla="*/ 2051263 w 3256044"/>
              <a:gd name="connsiteY1" fmla="*/ 398809 h 2311553"/>
              <a:gd name="connsiteX2" fmla="*/ 2870413 w 3256044"/>
              <a:gd name="connsiteY2" fmla="*/ 913159 h 2311553"/>
              <a:gd name="connsiteX3" fmla="*/ 2426897 w 3256044"/>
              <a:gd name="connsiteY3" fmla="*/ 1848688 h 2311553"/>
              <a:gd name="connsiteX4" fmla="*/ 765388 w 3256044"/>
              <a:gd name="connsiteY4" fmla="*/ 1789459 h 2311553"/>
              <a:gd name="connsiteX5" fmla="*/ 204593 w 3256044"/>
              <a:gd name="connsiteY5" fmla="*/ 1000063 h 2311553"/>
              <a:gd name="connsiteX6" fmla="*/ 860638 w 3256044"/>
              <a:gd name="connsiteY6" fmla="*/ 417859 h 2311553"/>
              <a:gd name="connsiteX0" fmla="*/ 860638 w 3150506"/>
              <a:gd name="connsiteY0" fmla="*/ 417859 h 2311553"/>
              <a:gd name="connsiteX1" fmla="*/ 2051263 w 3150506"/>
              <a:gd name="connsiteY1" fmla="*/ 398809 h 2311553"/>
              <a:gd name="connsiteX2" fmla="*/ 2870413 w 3150506"/>
              <a:gd name="connsiteY2" fmla="*/ 913159 h 2311553"/>
              <a:gd name="connsiteX3" fmla="*/ 2426897 w 3150506"/>
              <a:gd name="connsiteY3" fmla="*/ 1848688 h 2311553"/>
              <a:gd name="connsiteX4" fmla="*/ 765388 w 3150506"/>
              <a:gd name="connsiteY4" fmla="*/ 1789459 h 2311553"/>
              <a:gd name="connsiteX5" fmla="*/ 204593 w 3150506"/>
              <a:gd name="connsiteY5" fmla="*/ 1000063 h 2311553"/>
              <a:gd name="connsiteX6" fmla="*/ 860638 w 3150506"/>
              <a:gd name="connsiteY6" fmla="*/ 417859 h 2311553"/>
              <a:gd name="connsiteX0" fmla="*/ 860638 w 3150506"/>
              <a:gd name="connsiteY0" fmla="*/ 417859 h 2311553"/>
              <a:gd name="connsiteX1" fmla="*/ 2051263 w 3150506"/>
              <a:gd name="connsiteY1" fmla="*/ 398809 h 2311553"/>
              <a:gd name="connsiteX2" fmla="*/ 2870413 w 3150506"/>
              <a:gd name="connsiteY2" fmla="*/ 913159 h 2311553"/>
              <a:gd name="connsiteX3" fmla="*/ 2426897 w 3150506"/>
              <a:gd name="connsiteY3" fmla="*/ 1848688 h 2311553"/>
              <a:gd name="connsiteX4" fmla="*/ 765388 w 3150506"/>
              <a:gd name="connsiteY4" fmla="*/ 1789459 h 2311553"/>
              <a:gd name="connsiteX5" fmla="*/ 204593 w 3150506"/>
              <a:gd name="connsiteY5" fmla="*/ 1000063 h 2311553"/>
              <a:gd name="connsiteX6" fmla="*/ 860638 w 3150506"/>
              <a:gd name="connsiteY6" fmla="*/ 417859 h 2311553"/>
              <a:gd name="connsiteX0" fmla="*/ 806188 w 3096056"/>
              <a:gd name="connsiteY0" fmla="*/ 417859 h 2311553"/>
              <a:gd name="connsiteX1" fmla="*/ 1996813 w 3096056"/>
              <a:gd name="connsiteY1" fmla="*/ 398809 h 2311553"/>
              <a:gd name="connsiteX2" fmla="*/ 2815963 w 3096056"/>
              <a:gd name="connsiteY2" fmla="*/ 913159 h 2311553"/>
              <a:gd name="connsiteX3" fmla="*/ 2372447 w 3096056"/>
              <a:gd name="connsiteY3" fmla="*/ 1848688 h 2311553"/>
              <a:gd name="connsiteX4" fmla="*/ 710938 w 3096056"/>
              <a:gd name="connsiteY4" fmla="*/ 1789459 h 2311553"/>
              <a:gd name="connsiteX5" fmla="*/ 246574 w 3096056"/>
              <a:gd name="connsiteY5" fmla="*/ 983992 h 2311553"/>
              <a:gd name="connsiteX6" fmla="*/ 806188 w 3096056"/>
              <a:gd name="connsiteY6" fmla="*/ 417859 h 2311553"/>
              <a:gd name="connsiteX0" fmla="*/ 806188 w 3096056"/>
              <a:gd name="connsiteY0" fmla="*/ 417859 h 2311553"/>
              <a:gd name="connsiteX1" fmla="*/ 1996813 w 3096056"/>
              <a:gd name="connsiteY1" fmla="*/ 398809 h 2311553"/>
              <a:gd name="connsiteX2" fmla="*/ 2815963 w 3096056"/>
              <a:gd name="connsiteY2" fmla="*/ 913159 h 2311553"/>
              <a:gd name="connsiteX3" fmla="*/ 2372447 w 3096056"/>
              <a:gd name="connsiteY3" fmla="*/ 1848688 h 2311553"/>
              <a:gd name="connsiteX4" fmla="*/ 710938 w 3096056"/>
              <a:gd name="connsiteY4" fmla="*/ 1789459 h 2311553"/>
              <a:gd name="connsiteX5" fmla="*/ 246574 w 3096056"/>
              <a:gd name="connsiteY5" fmla="*/ 983992 h 2311553"/>
              <a:gd name="connsiteX6" fmla="*/ 806188 w 3096056"/>
              <a:gd name="connsiteY6" fmla="*/ 417859 h 2311553"/>
              <a:gd name="connsiteX0" fmla="*/ 860695 w 3150563"/>
              <a:gd name="connsiteY0" fmla="*/ 417859 h 2311553"/>
              <a:gd name="connsiteX1" fmla="*/ 2051320 w 3150563"/>
              <a:gd name="connsiteY1" fmla="*/ 398809 h 2311553"/>
              <a:gd name="connsiteX2" fmla="*/ 2870470 w 3150563"/>
              <a:gd name="connsiteY2" fmla="*/ 913159 h 2311553"/>
              <a:gd name="connsiteX3" fmla="*/ 2426954 w 3150563"/>
              <a:gd name="connsiteY3" fmla="*/ 1848688 h 2311553"/>
              <a:gd name="connsiteX4" fmla="*/ 765445 w 3150563"/>
              <a:gd name="connsiteY4" fmla="*/ 1789459 h 2311553"/>
              <a:gd name="connsiteX5" fmla="*/ 301081 w 3150563"/>
              <a:gd name="connsiteY5" fmla="*/ 983992 h 2311553"/>
              <a:gd name="connsiteX6" fmla="*/ 860695 w 3150563"/>
              <a:gd name="connsiteY6" fmla="*/ 417859 h 2311553"/>
              <a:gd name="connsiteX0" fmla="*/ 860695 w 3150563"/>
              <a:gd name="connsiteY0" fmla="*/ 417859 h 2311553"/>
              <a:gd name="connsiteX1" fmla="*/ 2051320 w 3150563"/>
              <a:gd name="connsiteY1" fmla="*/ 398809 h 2311553"/>
              <a:gd name="connsiteX2" fmla="*/ 2870470 w 3150563"/>
              <a:gd name="connsiteY2" fmla="*/ 1057803 h 2311553"/>
              <a:gd name="connsiteX3" fmla="*/ 2426954 w 3150563"/>
              <a:gd name="connsiteY3" fmla="*/ 1848688 h 2311553"/>
              <a:gd name="connsiteX4" fmla="*/ 765445 w 3150563"/>
              <a:gd name="connsiteY4" fmla="*/ 1789459 h 2311553"/>
              <a:gd name="connsiteX5" fmla="*/ 301081 w 3150563"/>
              <a:gd name="connsiteY5" fmla="*/ 983992 h 2311553"/>
              <a:gd name="connsiteX6" fmla="*/ 860695 w 3150563"/>
              <a:gd name="connsiteY6" fmla="*/ 417859 h 2311553"/>
              <a:gd name="connsiteX0" fmla="*/ 860695 w 3153808"/>
              <a:gd name="connsiteY0" fmla="*/ 417859 h 2311553"/>
              <a:gd name="connsiteX1" fmla="*/ 2051320 w 3153808"/>
              <a:gd name="connsiteY1" fmla="*/ 398809 h 2311553"/>
              <a:gd name="connsiteX2" fmla="*/ 2870470 w 3153808"/>
              <a:gd name="connsiteY2" fmla="*/ 1057803 h 2311553"/>
              <a:gd name="connsiteX3" fmla="*/ 2426954 w 3153808"/>
              <a:gd name="connsiteY3" fmla="*/ 1848688 h 2311553"/>
              <a:gd name="connsiteX4" fmla="*/ 765445 w 3153808"/>
              <a:gd name="connsiteY4" fmla="*/ 1789459 h 2311553"/>
              <a:gd name="connsiteX5" fmla="*/ 301081 w 3153808"/>
              <a:gd name="connsiteY5" fmla="*/ 983992 h 2311553"/>
              <a:gd name="connsiteX6" fmla="*/ 860695 w 3153808"/>
              <a:gd name="connsiteY6" fmla="*/ 417859 h 2311553"/>
              <a:gd name="connsiteX0" fmla="*/ 860695 w 3153806"/>
              <a:gd name="connsiteY0" fmla="*/ 417859 h 2311553"/>
              <a:gd name="connsiteX1" fmla="*/ 2051320 w 3153806"/>
              <a:gd name="connsiteY1" fmla="*/ 398809 h 2311553"/>
              <a:gd name="connsiteX2" fmla="*/ 2870470 w 3153806"/>
              <a:gd name="connsiteY2" fmla="*/ 1057803 h 2311553"/>
              <a:gd name="connsiteX3" fmla="*/ 2426954 w 3153806"/>
              <a:gd name="connsiteY3" fmla="*/ 1848688 h 2311553"/>
              <a:gd name="connsiteX4" fmla="*/ 765445 w 3153806"/>
              <a:gd name="connsiteY4" fmla="*/ 1789459 h 2311553"/>
              <a:gd name="connsiteX5" fmla="*/ 301081 w 3153806"/>
              <a:gd name="connsiteY5" fmla="*/ 983992 h 2311553"/>
              <a:gd name="connsiteX6" fmla="*/ 860695 w 3153806"/>
              <a:gd name="connsiteY6" fmla="*/ 417859 h 2311553"/>
              <a:gd name="connsiteX0" fmla="*/ 869904 w 3163017"/>
              <a:gd name="connsiteY0" fmla="*/ 417859 h 2311553"/>
              <a:gd name="connsiteX1" fmla="*/ 2060529 w 3163017"/>
              <a:gd name="connsiteY1" fmla="*/ 398809 h 2311553"/>
              <a:gd name="connsiteX2" fmla="*/ 2879679 w 3163017"/>
              <a:gd name="connsiteY2" fmla="*/ 1057803 h 2311553"/>
              <a:gd name="connsiteX3" fmla="*/ 2436163 w 3163017"/>
              <a:gd name="connsiteY3" fmla="*/ 1848688 h 2311553"/>
              <a:gd name="connsiteX4" fmla="*/ 774654 w 3163017"/>
              <a:gd name="connsiteY4" fmla="*/ 1789459 h 2311553"/>
              <a:gd name="connsiteX5" fmla="*/ 294218 w 3163017"/>
              <a:gd name="connsiteY5" fmla="*/ 951848 h 2311553"/>
              <a:gd name="connsiteX6" fmla="*/ 869904 w 3163017"/>
              <a:gd name="connsiteY6" fmla="*/ 417859 h 2311553"/>
              <a:gd name="connsiteX0" fmla="*/ 910086 w 3163017"/>
              <a:gd name="connsiteY0" fmla="*/ 394981 h 2344925"/>
              <a:gd name="connsiteX1" fmla="*/ 2060531 w 3163017"/>
              <a:gd name="connsiteY1" fmla="*/ 432181 h 2344925"/>
              <a:gd name="connsiteX2" fmla="*/ 2879681 w 3163017"/>
              <a:gd name="connsiteY2" fmla="*/ 1091175 h 2344925"/>
              <a:gd name="connsiteX3" fmla="*/ 2436165 w 3163017"/>
              <a:gd name="connsiteY3" fmla="*/ 1882060 h 2344925"/>
              <a:gd name="connsiteX4" fmla="*/ 774656 w 3163017"/>
              <a:gd name="connsiteY4" fmla="*/ 1822831 h 2344925"/>
              <a:gd name="connsiteX5" fmla="*/ 294220 w 3163017"/>
              <a:gd name="connsiteY5" fmla="*/ 985220 h 2344925"/>
              <a:gd name="connsiteX6" fmla="*/ 910086 w 3163017"/>
              <a:gd name="connsiteY6" fmla="*/ 394981 h 2344925"/>
              <a:gd name="connsiteX0" fmla="*/ 910086 w 3163019"/>
              <a:gd name="connsiteY0" fmla="*/ 371401 h 2321345"/>
              <a:gd name="connsiteX1" fmla="*/ 2060531 w 3163019"/>
              <a:gd name="connsiteY1" fmla="*/ 408601 h 2321345"/>
              <a:gd name="connsiteX2" fmla="*/ 2879681 w 3163019"/>
              <a:gd name="connsiteY2" fmla="*/ 1067595 h 2321345"/>
              <a:gd name="connsiteX3" fmla="*/ 2436165 w 3163019"/>
              <a:gd name="connsiteY3" fmla="*/ 1858480 h 2321345"/>
              <a:gd name="connsiteX4" fmla="*/ 774656 w 3163019"/>
              <a:gd name="connsiteY4" fmla="*/ 1799251 h 2321345"/>
              <a:gd name="connsiteX5" fmla="*/ 294220 w 3163019"/>
              <a:gd name="connsiteY5" fmla="*/ 961640 h 2321345"/>
              <a:gd name="connsiteX6" fmla="*/ 910086 w 3163019"/>
              <a:gd name="connsiteY6" fmla="*/ 371401 h 2321345"/>
              <a:gd name="connsiteX0" fmla="*/ 910086 w 3163017"/>
              <a:gd name="connsiteY0" fmla="*/ 371399 h 2321343"/>
              <a:gd name="connsiteX1" fmla="*/ 2060531 w 3163017"/>
              <a:gd name="connsiteY1" fmla="*/ 408599 h 2321343"/>
              <a:gd name="connsiteX2" fmla="*/ 2879681 w 3163017"/>
              <a:gd name="connsiteY2" fmla="*/ 1067593 h 2321343"/>
              <a:gd name="connsiteX3" fmla="*/ 2436165 w 3163017"/>
              <a:gd name="connsiteY3" fmla="*/ 1858478 h 2321343"/>
              <a:gd name="connsiteX4" fmla="*/ 774656 w 3163017"/>
              <a:gd name="connsiteY4" fmla="*/ 1799249 h 2321343"/>
              <a:gd name="connsiteX5" fmla="*/ 294220 w 3163017"/>
              <a:gd name="connsiteY5" fmla="*/ 961638 h 2321343"/>
              <a:gd name="connsiteX6" fmla="*/ 910086 w 3163017"/>
              <a:gd name="connsiteY6" fmla="*/ 371399 h 2321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3017" h="2321343">
                <a:moveTo>
                  <a:pt x="910086" y="371399"/>
                </a:moveTo>
                <a:cubicBezTo>
                  <a:pt x="1185720" y="-243103"/>
                  <a:pt x="1955138" y="2046"/>
                  <a:pt x="2060531" y="408599"/>
                </a:cubicBezTo>
                <a:cubicBezTo>
                  <a:pt x="2435673" y="145609"/>
                  <a:pt x="3087603" y="528376"/>
                  <a:pt x="2879681" y="1067593"/>
                </a:cubicBezTo>
                <a:cubicBezTo>
                  <a:pt x="3215504" y="998520"/>
                  <a:pt x="3437904" y="1977610"/>
                  <a:pt x="2436165" y="1858478"/>
                </a:cubicBezTo>
                <a:cubicBezTo>
                  <a:pt x="2011599" y="2601151"/>
                  <a:pt x="882536" y="2351854"/>
                  <a:pt x="774656" y="1799249"/>
                </a:cubicBezTo>
                <a:cubicBezTo>
                  <a:pt x="-270424" y="1890200"/>
                  <a:pt x="-71450" y="969599"/>
                  <a:pt x="294220" y="961638"/>
                </a:cubicBezTo>
                <a:cubicBezTo>
                  <a:pt x="117236" y="580357"/>
                  <a:pt x="554499" y="167047"/>
                  <a:pt x="910086" y="371399"/>
                </a:cubicBezTo>
                <a:close/>
              </a:path>
            </a:pathLst>
          </a:custGeom>
          <a:solidFill>
            <a:schemeClr val="bg1">
              <a:lumMod val="85000"/>
            </a:schemeClr>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smtClean="0">
                <a:solidFill>
                  <a:schemeClr val="tx1"/>
                </a:solidFill>
              </a:rPr>
              <a:t>PSTN</a:t>
            </a:r>
            <a:endParaRPr lang="en-US" b="1" dirty="0">
              <a:solidFill>
                <a:schemeClr val="tx1"/>
              </a:solidFill>
            </a:endParaRPr>
          </a:p>
        </p:txBody>
      </p:sp>
      <p:sp>
        <p:nvSpPr>
          <p:cNvPr id="19" name="TextBox 18"/>
          <p:cNvSpPr txBox="1"/>
          <p:nvPr/>
        </p:nvSpPr>
        <p:spPr>
          <a:xfrm>
            <a:off x="9740745" y="5546753"/>
            <a:ext cx="620713" cy="369332"/>
          </a:xfrm>
          <a:prstGeom prst="rect">
            <a:avLst/>
          </a:prstGeom>
          <a:noFill/>
        </p:spPr>
        <p:txBody>
          <a:bodyPr wrap="square" rtlCol="0">
            <a:spAutoFit/>
          </a:bodyPr>
          <a:lstStyle/>
          <a:p>
            <a:r>
              <a:rPr lang="en-US" b="1" dirty="0" smtClean="0">
                <a:solidFill>
                  <a:schemeClr val="bg1"/>
                </a:solidFill>
              </a:rPr>
              <a:t>IVR</a:t>
            </a:r>
            <a:endParaRPr lang="en-US" b="1" dirty="0">
              <a:solidFill>
                <a:schemeClr val="bg1"/>
              </a:solidFill>
            </a:endParaRPr>
          </a:p>
        </p:txBody>
      </p:sp>
      <p:cxnSp>
        <p:nvCxnSpPr>
          <p:cNvPr id="5" name="Straight Connector 4"/>
          <p:cNvCxnSpPr/>
          <p:nvPr/>
        </p:nvCxnSpPr>
        <p:spPr>
          <a:xfrm flipV="1">
            <a:off x="2082016" y="5314937"/>
            <a:ext cx="2100901" cy="28560"/>
          </a:xfrm>
          <a:prstGeom prst="line">
            <a:avLst/>
          </a:prstGeom>
          <a:ln w="98425">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2330776" y="5304919"/>
            <a:ext cx="1552234" cy="369332"/>
          </a:xfrm>
          <a:prstGeom prst="rect">
            <a:avLst/>
          </a:prstGeom>
          <a:noFill/>
        </p:spPr>
        <p:txBody>
          <a:bodyPr wrap="square" rtlCol="0">
            <a:spAutoFit/>
          </a:bodyPr>
          <a:lstStyle/>
          <a:p>
            <a:r>
              <a:rPr lang="en-US" dirty="0" smtClean="0">
                <a:solidFill>
                  <a:srgbClr val="FF0000"/>
                </a:solidFill>
              </a:rPr>
              <a:t>New SIP Trunk</a:t>
            </a:r>
            <a:endParaRPr lang="en-US" dirty="0">
              <a:solidFill>
                <a:srgbClr val="FF0000"/>
              </a:solidFill>
            </a:endParaRPr>
          </a:p>
        </p:txBody>
      </p:sp>
      <p:sp>
        <p:nvSpPr>
          <p:cNvPr id="21" name="TextBox 20"/>
          <p:cNvSpPr txBox="1"/>
          <p:nvPr/>
        </p:nvSpPr>
        <p:spPr>
          <a:xfrm>
            <a:off x="5203040" y="5304919"/>
            <a:ext cx="1192696" cy="369332"/>
          </a:xfrm>
          <a:prstGeom prst="rect">
            <a:avLst/>
          </a:prstGeom>
          <a:noFill/>
        </p:spPr>
        <p:txBody>
          <a:bodyPr wrap="square" rtlCol="0">
            <a:spAutoFit/>
          </a:bodyPr>
          <a:lstStyle/>
          <a:p>
            <a:r>
              <a:rPr lang="en-US" dirty="0" smtClean="0">
                <a:solidFill>
                  <a:srgbClr val="FF0000"/>
                </a:solidFill>
              </a:rPr>
              <a:t>SIP Trunk</a:t>
            </a:r>
            <a:endParaRPr lang="en-US" dirty="0">
              <a:solidFill>
                <a:srgbClr val="FF0000"/>
              </a:solidFill>
            </a:endParaRPr>
          </a:p>
        </p:txBody>
      </p:sp>
      <p:pic>
        <p:nvPicPr>
          <p:cNvPr id="16" name="Picture 15"/>
          <p:cNvPicPr>
            <a:picLocks noChangeAspect="1"/>
          </p:cNvPicPr>
          <p:nvPr/>
        </p:nvPicPr>
        <p:blipFill>
          <a:blip r:embed="rId4">
            <a:biLevel thresh="25000"/>
          </a:blip>
          <a:stretch>
            <a:fillRect/>
          </a:stretch>
        </p:blipFill>
        <p:spPr>
          <a:xfrm>
            <a:off x="6716196" y="4741829"/>
            <a:ext cx="732643" cy="934120"/>
          </a:xfrm>
          <a:prstGeom prst="rect">
            <a:avLst/>
          </a:prstGeom>
        </p:spPr>
      </p:pic>
      <p:cxnSp>
        <p:nvCxnSpPr>
          <p:cNvPr id="22" name="Straight Connector 21"/>
          <p:cNvCxnSpPr/>
          <p:nvPr/>
        </p:nvCxnSpPr>
        <p:spPr>
          <a:xfrm flipV="1">
            <a:off x="4505183" y="5314937"/>
            <a:ext cx="2450180" cy="11982"/>
          </a:xfrm>
          <a:prstGeom prst="line">
            <a:avLst/>
          </a:prstGeom>
          <a:ln w="98425">
            <a:solidFill>
              <a:srgbClr val="FF0000"/>
            </a:solidFill>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p:nvPicPr>
        <p:blipFill>
          <a:blip r:embed="rId4">
            <a:biLevel thresh="25000"/>
          </a:blip>
          <a:stretch>
            <a:fillRect/>
          </a:stretch>
        </p:blipFill>
        <p:spPr>
          <a:xfrm>
            <a:off x="3998500" y="4792194"/>
            <a:ext cx="732643" cy="934120"/>
          </a:xfrm>
          <a:prstGeom prst="rect">
            <a:avLst/>
          </a:prstGeom>
        </p:spPr>
      </p:pic>
    </p:spTree>
    <p:extLst>
      <p:ext uri="{BB962C8B-B14F-4D97-AF65-F5344CB8AC3E}">
        <p14:creationId xmlns:p14="http://schemas.microsoft.com/office/powerpoint/2010/main" val="324331750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FFFF00"/>
                </a:solidFill>
              </a:rPr>
              <a:t>Wholesale Fraud / </a:t>
            </a:r>
            <a:r>
              <a:rPr lang="en-US" b="1" dirty="0">
                <a:solidFill>
                  <a:srgbClr val="FFFF00"/>
                </a:solidFill>
              </a:rPr>
              <a:t>Toll </a:t>
            </a:r>
            <a:r>
              <a:rPr lang="en-US" b="1" dirty="0" smtClean="0">
                <a:solidFill>
                  <a:srgbClr val="FFFF00"/>
                </a:solidFill>
              </a:rPr>
              <a:t>Bypass</a:t>
            </a:r>
            <a:endParaRPr lang="en-US" b="1" dirty="0">
              <a:solidFill>
                <a:srgbClr val="FFFF00"/>
              </a:solidFill>
            </a:endParaRPr>
          </a:p>
        </p:txBody>
      </p:sp>
      <p:sp>
        <p:nvSpPr>
          <p:cNvPr id="4" name="Content Placeholder 3"/>
          <p:cNvSpPr>
            <a:spLocks noGrp="1"/>
          </p:cNvSpPr>
          <p:nvPr>
            <p:ph idx="1"/>
          </p:nvPr>
        </p:nvSpPr>
        <p:spPr>
          <a:xfrm>
            <a:off x="838200" y="1296904"/>
            <a:ext cx="10629900" cy="1064214"/>
          </a:xfrm>
        </p:spPr>
        <p:txBody>
          <a:bodyPr>
            <a:noAutofit/>
          </a:bodyPr>
          <a:lstStyle/>
          <a:p>
            <a:pPr marL="0" indent="0">
              <a:buNone/>
            </a:pPr>
            <a:r>
              <a:rPr lang="en-US" dirty="0" smtClean="0">
                <a:solidFill>
                  <a:schemeClr val="bg1"/>
                </a:solidFill>
              </a:rPr>
              <a:t>After a few Google searches, Joe signs up with a couple of services to sell access. These may or may not be legit, and may or may not catch him if they are.</a:t>
            </a:r>
          </a:p>
        </p:txBody>
      </p:sp>
      <p:pic>
        <p:nvPicPr>
          <p:cNvPr id="5" name="Picture 4"/>
          <p:cNvPicPr>
            <a:picLocks noChangeAspect="1"/>
          </p:cNvPicPr>
          <p:nvPr/>
        </p:nvPicPr>
        <p:blipFill>
          <a:blip r:embed="rId3"/>
          <a:stretch>
            <a:fillRect/>
          </a:stretch>
        </p:blipFill>
        <p:spPr>
          <a:xfrm>
            <a:off x="6705390" y="2538918"/>
            <a:ext cx="5110372" cy="4166681"/>
          </a:xfrm>
          <a:prstGeom prst="rect">
            <a:avLst/>
          </a:prstGeom>
        </p:spPr>
      </p:pic>
      <p:pic>
        <p:nvPicPr>
          <p:cNvPr id="6" name="Picture 5"/>
          <p:cNvPicPr>
            <a:picLocks noChangeAspect="1"/>
          </p:cNvPicPr>
          <p:nvPr/>
        </p:nvPicPr>
        <p:blipFill>
          <a:blip r:embed="rId4"/>
          <a:stretch>
            <a:fillRect/>
          </a:stretch>
        </p:blipFill>
        <p:spPr>
          <a:xfrm>
            <a:off x="713122" y="2538918"/>
            <a:ext cx="5864008" cy="4166681"/>
          </a:xfrm>
          <a:prstGeom prst="rect">
            <a:avLst/>
          </a:prstGeom>
        </p:spPr>
      </p:pic>
    </p:spTree>
    <p:extLst>
      <p:ext uri="{BB962C8B-B14F-4D97-AF65-F5344CB8AC3E}">
        <p14:creationId xmlns:p14="http://schemas.microsoft.com/office/powerpoint/2010/main" val="1840392307"/>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5642" y="300957"/>
            <a:ext cx="10515600" cy="1325563"/>
          </a:xfrm>
        </p:spPr>
        <p:txBody>
          <a:bodyPr/>
          <a:lstStyle/>
          <a:p>
            <a:r>
              <a:rPr lang="en-US" b="1" dirty="0" err="1" smtClean="0">
                <a:solidFill>
                  <a:srgbClr val="FFFF00"/>
                </a:solidFill>
              </a:rPr>
              <a:t>Wangiri</a:t>
            </a:r>
            <a:r>
              <a:rPr lang="en-US" b="1" dirty="0" smtClean="0">
                <a:solidFill>
                  <a:srgbClr val="FFFF00"/>
                </a:solidFill>
              </a:rPr>
              <a:t> &amp; SMS Spam</a:t>
            </a:r>
            <a:endParaRPr lang="en-US" b="1" dirty="0">
              <a:solidFill>
                <a:srgbClr val="FFFF00"/>
              </a:solidFill>
            </a:endParaRPr>
          </a:p>
        </p:txBody>
      </p:sp>
      <p:sp>
        <p:nvSpPr>
          <p:cNvPr id="3" name="Content Placeholder 2"/>
          <p:cNvSpPr>
            <a:spLocks noGrp="1"/>
          </p:cNvSpPr>
          <p:nvPr>
            <p:ph idx="1"/>
          </p:nvPr>
        </p:nvSpPr>
        <p:spPr>
          <a:xfrm>
            <a:off x="625642" y="1395381"/>
            <a:ext cx="8133347" cy="4676186"/>
          </a:xfrm>
        </p:spPr>
        <p:txBody>
          <a:bodyPr>
            <a:noAutofit/>
          </a:bodyPr>
          <a:lstStyle/>
          <a:p>
            <a:r>
              <a:rPr lang="en-US" dirty="0" smtClean="0">
                <a:solidFill>
                  <a:schemeClr val="bg1"/>
                </a:solidFill>
              </a:rPr>
              <a:t>Set up PRS number in area with prefix that looks like NANPA</a:t>
            </a:r>
          </a:p>
          <a:p>
            <a:pPr lvl="1"/>
            <a:r>
              <a:rPr lang="en-US" dirty="0" smtClean="0">
                <a:solidFill>
                  <a:schemeClr val="bg1"/>
                </a:solidFill>
              </a:rPr>
              <a:t>Barbados 246, Antigua </a:t>
            </a:r>
            <a:r>
              <a:rPr lang="en-US" dirty="0">
                <a:solidFill>
                  <a:schemeClr val="bg1"/>
                </a:solidFill>
              </a:rPr>
              <a:t>and </a:t>
            </a:r>
            <a:r>
              <a:rPr lang="en-US" dirty="0" smtClean="0">
                <a:solidFill>
                  <a:schemeClr val="bg1"/>
                </a:solidFill>
              </a:rPr>
              <a:t>Barbuda </a:t>
            </a:r>
            <a:r>
              <a:rPr lang="en-US" dirty="0">
                <a:solidFill>
                  <a:schemeClr val="bg1"/>
                </a:solidFill>
              </a:rPr>
              <a:t>268, </a:t>
            </a:r>
            <a:r>
              <a:rPr lang="en-US" dirty="0" smtClean="0">
                <a:solidFill>
                  <a:schemeClr val="bg1"/>
                </a:solidFill>
              </a:rPr>
              <a:t>BVI </a:t>
            </a:r>
            <a:r>
              <a:rPr lang="en-US" dirty="0">
                <a:solidFill>
                  <a:schemeClr val="bg1"/>
                </a:solidFill>
              </a:rPr>
              <a:t>284, Grenada </a:t>
            </a:r>
            <a:r>
              <a:rPr lang="en-US" dirty="0" smtClean="0">
                <a:solidFill>
                  <a:schemeClr val="bg1"/>
                </a:solidFill>
              </a:rPr>
              <a:t>473,</a:t>
            </a:r>
            <a:r>
              <a:rPr lang="en-US" dirty="0">
                <a:solidFill>
                  <a:schemeClr val="bg1"/>
                </a:solidFill>
              </a:rPr>
              <a:t> Turks and Caicos 649</a:t>
            </a:r>
            <a:r>
              <a:rPr lang="en-US" dirty="0" smtClean="0">
                <a:solidFill>
                  <a:schemeClr val="bg1"/>
                </a:solidFill>
              </a:rPr>
              <a:t>, Montserrat </a:t>
            </a:r>
            <a:r>
              <a:rPr lang="en-US" dirty="0">
                <a:solidFill>
                  <a:schemeClr val="bg1"/>
                </a:solidFill>
              </a:rPr>
              <a:t>684</a:t>
            </a:r>
            <a:r>
              <a:rPr lang="en-US" dirty="0" smtClean="0">
                <a:solidFill>
                  <a:schemeClr val="bg1"/>
                </a:solidFill>
              </a:rPr>
              <a:t>, Dominica 767</a:t>
            </a:r>
            <a:endParaRPr lang="en-US" dirty="0">
              <a:solidFill>
                <a:schemeClr val="bg1"/>
              </a:solidFill>
            </a:endParaRPr>
          </a:p>
          <a:p>
            <a:r>
              <a:rPr lang="en-US" dirty="0" err="1" smtClean="0">
                <a:solidFill>
                  <a:schemeClr val="bg1"/>
                </a:solidFill>
              </a:rPr>
              <a:t>Wangiri</a:t>
            </a:r>
            <a:r>
              <a:rPr lang="en-US" dirty="0" smtClean="0">
                <a:solidFill>
                  <a:schemeClr val="bg1"/>
                </a:solidFill>
              </a:rPr>
              <a:t> – call generation script - call wide range of phones and let them ring only once. Victims call back odd number = $$</a:t>
            </a:r>
          </a:p>
          <a:p>
            <a:r>
              <a:rPr lang="en-US" dirty="0" smtClean="0">
                <a:solidFill>
                  <a:schemeClr val="bg1"/>
                </a:solidFill>
              </a:rPr>
              <a:t>SMS Spam - script that emails SMS messages to carrier email </a:t>
            </a:r>
            <a:r>
              <a:rPr lang="en-US" dirty="0" err="1" smtClean="0">
                <a:solidFill>
                  <a:schemeClr val="bg1"/>
                </a:solidFill>
              </a:rPr>
              <a:t>addys</a:t>
            </a:r>
            <a:r>
              <a:rPr lang="en-US" dirty="0" smtClean="0">
                <a:solidFill>
                  <a:schemeClr val="bg1"/>
                </a:solidFill>
              </a:rPr>
              <a:t> (throttle required!). Victims call number or click a link.</a:t>
            </a:r>
          </a:p>
        </p:txBody>
      </p:sp>
      <p:pic>
        <p:nvPicPr>
          <p:cNvPr id="4" name="Picture 3"/>
          <p:cNvPicPr>
            <a:picLocks noChangeAspect="1"/>
          </p:cNvPicPr>
          <p:nvPr/>
        </p:nvPicPr>
        <p:blipFill>
          <a:blip r:embed="rId3"/>
          <a:stretch>
            <a:fillRect/>
          </a:stretch>
        </p:blipFill>
        <p:spPr>
          <a:xfrm>
            <a:off x="8903369" y="1116709"/>
            <a:ext cx="3112168" cy="5532743"/>
          </a:xfrm>
          <a:prstGeom prst="rect">
            <a:avLst/>
          </a:prstGeom>
        </p:spPr>
      </p:pic>
    </p:spTree>
    <p:extLst>
      <p:ext uri="{BB962C8B-B14F-4D97-AF65-F5344CB8AC3E}">
        <p14:creationId xmlns:p14="http://schemas.microsoft.com/office/powerpoint/2010/main" val="326726974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9207700" y="271728"/>
            <a:ext cx="2857500" cy="6581775"/>
          </a:xfrm>
          <a:prstGeom prst="rect">
            <a:avLst/>
          </a:prstGeom>
        </p:spPr>
      </p:pic>
      <p:sp>
        <p:nvSpPr>
          <p:cNvPr id="2" name="Title 1"/>
          <p:cNvSpPr>
            <a:spLocks noGrp="1"/>
          </p:cNvSpPr>
          <p:nvPr>
            <p:ph type="title"/>
          </p:nvPr>
        </p:nvSpPr>
        <p:spPr/>
        <p:txBody>
          <a:bodyPr vert="horz" lIns="91440" tIns="45720" rIns="91440" bIns="45720" rtlCol="0" anchor="ctr">
            <a:normAutofit/>
          </a:bodyPr>
          <a:lstStyle/>
          <a:p>
            <a:r>
              <a:rPr lang="en-US" b="1" dirty="0">
                <a:solidFill>
                  <a:srgbClr val="FFFF00"/>
                </a:solidFill>
              </a:rPr>
              <a:t>Telephony </a:t>
            </a:r>
            <a:r>
              <a:rPr lang="en-US" b="1" dirty="0" err="1">
                <a:solidFill>
                  <a:srgbClr val="FFFF00"/>
                </a:solidFill>
              </a:rPr>
              <a:t>DoS</a:t>
            </a:r>
            <a:r>
              <a:rPr lang="en-US" b="1" dirty="0">
                <a:solidFill>
                  <a:srgbClr val="FFFF00"/>
                </a:solidFill>
              </a:rPr>
              <a:t> (</a:t>
            </a:r>
            <a:r>
              <a:rPr lang="en-US" b="1" dirty="0" err="1">
                <a:solidFill>
                  <a:srgbClr val="FFFF00"/>
                </a:solidFill>
              </a:rPr>
              <a:t>TDoS</a:t>
            </a:r>
            <a:r>
              <a:rPr lang="en-US" b="1" dirty="0">
                <a:solidFill>
                  <a:srgbClr val="FFFF00"/>
                </a:solidFill>
              </a:rPr>
              <a:t>) and Extortion</a:t>
            </a:r>
          </a:p>
        </p:txBody>
      </p:sp>
      <p:sp>
        <p:nvSpPr>
          <p:cNvPr id="3" name="Content Placeholder 2"/>
          <p:cNvSpPr>
            <a:spLocks noGrp="1"/>
          </p:cNvSpPr>
          <p:nvPr>
            <p:ph idx="1"/>
          </p:nvPr>
        </p:nvSpPr>
        <p:spPr>
          <a:xfrm>
            <a:off x="838200" y="1536866"/>
            <a:ext cx="8935192" cy="5104565"/>
          </a:xfrm>
        </p:spPr>
        <p:txBody>
          <a:bodyPr>
            <a:normAutofit/>
          </a:bodyPr>
          <a:lstStyle/>
          <a:p>
            <a:pPr marL="0" lvl="1" indent="0">
              <a:spcAft>
                <a:spcPts val="400"/>
              </a:spcAft>
              <a:buNone/>
            </a:pPr>
            <a:r>
              <a:rPr lang="en-US" sz="2800" b="1" dirty="0" smtClean="0">
                <a:solidFill>
                  <a:schemeClr val="bg1"/>
                </a:solidFill>
                <a:latin typeface="+mj-lt"/>
                <a:ea typeface="+mj-ea"/>
                <a:cs typeface="+mj-cs"/>
              </a:rPr>
              <a:t>Joe has a friend who works at the local check cashing center steal a list of customers who are behind on their loan. He calls and threatens to tie up the phone lines at their employer if they don’t send money to his PayPal account.</a:t>
            </a:r>
            <a:endParaRPr lang="en-US" sz="2800" b="1" dirty="0">
              <a:solidFill>
                <a:schemeClr val="bg1"/>
              </a:solidFill>
              <a:latin typeface="+mj-lt"/>
              <a:ea typeface="+mj-ea"/>
              <a:cs typeface="+mj-cs"/>
            </a:endParaRPr>
          </a:p>
          <a:p>
            <a:pPr marL="0" lvl="1" indent="0">
              <a:spcAft>
                <a:spcPts val="400"/>
              </a:spcAft>
              <a:buNone/>
            </a:pPr>
            <a:endParaRPr lang="en-US" sz="1400" dirty="0" smtClean="0">
              <a:solidFill>
                <a:schemeClr val="bg1"/>
              </a:solidFill>
            </a:endParaRPr>
          </a:p>
          <a:p>
            <a:pPr marL="228600" lvl="1">
              <a:spcAft>
                <a:spcPts val="400"/>
              </a:spcAft>
            </a:pPr>
            <a:r>
              <a:rPr lang="en-US" sz="2800" dirty="0" smtClean="0">
                <a:solidFill>
                  <a:schemeClr val="bg1"/>
                </a:solidFill>
              </a:rPr>
              <a:t>Flood of real calls that tie up a line or phone system; Usually </a:t>
            </a:r>
            <a:r>
              <a:rPr lang="en-US" sz="2800" dirty="0">
                <a:solidFill>
                  <a:schemeClr val="bg1"/>
                </a:solidFill>
              </a:rPr>
              <a:t>spoofed </a:t>
            </a:r>
            <a:r>
              <a:rPr lang="en-US" sz="2800" dirty="0" smtClean="0">
                <a:solidFill>
                  <a:schemeClr val="bg1"/>
                </a:solidFill>
              </a:rPr>
              <a:t>origination</a:t>
            </a:r>
          </a:p>
          <a:p>
            <a:pPr marL="228600" lvl="1">
              <a:spcAft>
                <a:spcPts val="400"/>
              </a:spcAft>
            </a:pPr>
            <a:r>
              <a:rPr lang="en-US" sz="2800" dirty="0">
                <a:solidFill>
                  <a:schemeClr val="bg1"/>
                </a:solidFill>
              </a:rPr>
              <a:t>Blocking difficult in network of trusted service provider </a:t>
            </a:r>
            <a:r>
              <a:rPr lang="en-US" sz="2800" dirty="0" smtClean="0">
                <a:solidFill>
                  <a:schemeClr val="bg1"/>
                </a:solidFill>
              </a:rPr>
              <a:t>peers. Can’t block w/ACLs or firewall rules.</a:t>
            </a:r>
            <a:endParaRPr lang="en-US" sz="2800" dirty="0">
              <a:solidFill>
                <a:schemeClr val="bg1"/>
              </a:solidFill>
            </a:endParaRPr>
          </a:p>
          <a:p>
            <a:pPr marL="228600" lvl="1">
              <a:spcAft>
                <a:spcPts val="400"/>
              </a:spcAft>
            </a:pPr>
            <a:r>
              <a:rPr lang="en-US" sz="2800" dirty="0" smtClean="0">
                <a:solidFill>
                  <a:schemeClr val="bg1"/>
                </a:solidFill>
              </a:rPr>
              <a:t>“Payday scams” most common</a:t>
            </a:r>
            <a:endParaRPr lang="en-US" sz="2800" dirty="0">
              <a:solidFill>
                <a:schemeClr val="bg1"/>
              </a:solidFill>
            </a:endParaRPr>
          </a:p>
        </p:txBody>
      </p:sp>
    </p:spTree>
    <p:extLst>
      <p:ext uri="{BB962C8B-B14F-4D97-AF65-F5344CB8AC3E}">
        <p14:creationId xmlns:p14="http://schemas.microsoft.com/office/powerpoint/2010/main" val="385966372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bg1"/>
                </a:solidFill>
              </a:rPr>
              <a:t>Call generation – option 1</a:t>
            </a:r>
            <a:endParaRPr lang="en-US" b="1" dirty="0">
              <a:solidFill>
                <a:schemeClr val="bg1"/>
              </a:solidFill>
            </a:endParaRPr>
          </a:p>
        </p:txBody>
      </p:sp>
      <p:sp>
        <p:nvSpPr>
          <p:cNvPr id="3" name="Content Placeholder 2"/>
          <p:cNvSpPr>
            <a:spLocks noGrp="1"/>
          </p:cNvSpPr>
          <p:nvPr>
            <p:ph idx="1"/>
          </p:nvPr>
        </p:nvSpPr>
        <p:spPr>
          <a:xfrm>
            <a:off x="838199" y="1825625"/>
            <a:ext cx="10735101" cy="4351338"/>
          </a:xfrm>
        </p:spPr>
        <p:txBody>
          <a:bodyPr>
            <a:noAutofit/>
          </a:bodyPr>
          <a:lstStyle/>
          <a:p>
            <a:r>
              <a:rPr lang="en-US" sz="3200" dirty="0" smtClean="0">
                <a:solidFill>
                  <a:schemeClr val="bg1"/>
                </a:solidFill>
              </a:rPr>
              <a:t>Use </a:t>
            </a:r>
            <a:r>
              <a:rPr lang="en-US" sz="3200" dirty="0" err="1" smtClean="0">
                <a:solidFill>
                  <a:schemeClr val="bg1"/>
                </a:solidFill>
              </a:rPr>
              <a:t>SIPp</a:t>
            </a:r>
            <a:r>
              <a:rPr lang="en-US" sz="3200" dirty="0" smtClean="0">
                <a:solidFill>
                  <a:schemeClr val="bg1"/>
                </a:solidFill>
              </a:rPr>
              <a:t> REGISTER-INVITE scenario</a:t>
            </a:r>
          </a:p>
          <a:p>
            <a:pPr marL="0" indent="0">
              <a:buNone/>
            </a:pPr>
            <a:r>
              <a:rPr lang="en-US" sz="3200" dirty="0" smtClean="0">
                <a:solidFill>
                  <a:schemeClr val="bg1"/>
                </a:solidFill>
                <a:hlinkClick r:id="rId2"/>
              </a:rPr>
              <a:t>http</a:t>
            </a:r>
            <a:r>
              <a:rPr lang="en-US" sz="3200" dirty="0">
                <a:solidFill>
                  <a:schemeClr val="bg1"/>
                </a:solidFill>
                <a:hlinkClick r:id="rId2"/>
              </a:rPr>
              <a:t>://</a:t>
            </a:r>
            <a:r>
              <a:rPr lang="en-US" sz="3200" dirty="0" smtClean="0">
                <a:solidFill>
                  <a:schemeClr val="bg1"/>
                </a:solidFill>
                <a:hlinkClick r:id="rId2"/>
              </a:rPr>
              <a:t>tomeko.net/other/sipp/sipp_cheatsheet.php?lang=en</a:t>
            </a:r>
            <a:endParaRPr lang="en-US" sz="3200" dirty="0" smtClean="0">
              <a:solidFill>
                <a:schemeClr val="bg1"/>
              </a:solidFill>
            </a:endParaRPr>
          </a:p>
          <a:p>
            <a:r>
              <a:rPr lang="en-US" sz="3200" dirty="0" smtClean="0">
                <a:solidFill>
                  <a:schemeClr val="bg1"/>
                </a:solidFill>
              </a:rPr>
              <a:t>Use multiple cracked user credentials for registration</a:t>
            </a:r>
          </a:p>
          <a:p>
            <a:r>
              <a:rPr lang="en-US" sz="3200" dirty="0" smtClean="0">
                <a:solidFill>
                  <a:schemeClr val="bg1"/>
                </a:solidFill>
              </a:rPr>
              <a:t>Change response or wait time in scenario based on goals</a:t>
            </a:r>
          </a:p>
          <a:p>
            <a:pPr lvl="1"/>
            <a:r>
              <a:rPr lang="en-US" sz="2800" dirty="0" smtClean="0">
                <a:solidFill>
                  <a:schemeClr val="bg1"/>
                </a:solidFill>
              </a:rPr>
              <a:t>Long wait after answer (IRSF)</a:t>
            </a:r>
          </a:p>
          <a:p>
            <a:pPr lvl="1"/>
            <a:r>
              <a:rPr lang="en-US" sz="2800" dirty="0" smtClean="0">
                <a:solidFill>
                  <a:schemeClr val="bg1"/>
                </a:solidFill>
              </a:rPr>
              <a:t>Call and </a:t>
            </a:r>
            <a:r>
              <a:rPr lang="en-US" sz="2800" dirty="0" err="1" smtClean="0">
                <a:solidFill>
                  <a:schemeClr val="bg1"/>
                </a:solidFill>
              </a:rPr>
              <a:t>hangup</a:t>
            </a:r>
            <a:r>
              <a:rPr lang="en-US" sz="2800" dirty="0" smtClean="0">
                <a:solidFill>
                  <a:schemeClr val="bg1"/>
                </a:solidFill>
              </a:rPr>
              <a:t> after first or second SIP ring message (</a:t>
            </a:r>
            <a:r>
              <a:rPr lang="en-US" sz="2800" dirty="0" err="1" smtClean="0">
                <a:solidFill>
                  <a:schemeClr val="bg1"/>
                </a:solidFill>
              </a:rPr>
              <a:t>Wangiri</a:t>
            </a:r>
            <a:r>
              <a:rPr lang="en-US" sz="2800" dirty="0" smtClean="0">
                <a:solidFill>
                  <a:schemeClr val="bg1"/>
                </a:solidFill>
              </a:rPr>
              <a:t>)</a:t>
            </a:r>
          </a:p>
          <a:p>
            <a:pPr lvl="1"/>
            <a:r>
              <a:rPr lang="en-US" sz="2800" dirty="0" smtClean="0">
                <a:solidFill>
                  <a:schemeClr val="bg1"/>
                </a:solidFill>
              </a:rPr>
              <a:t>Wait for answer (</a:t>
            </a:r>
            <a:r>
              <a:rPr lang="en-US" sz="2800" dirty="0" err="1" smtClean="0">
                <a:solidFill>
                  <a:schemeClr val="bg1"/>
                </a:solidFill>
              </a:rPr>
              <a:t>TDoS</a:t>
            </a:r>
            <a:r>
              <a:rPr lang="en-US" sz="2800" dirty="0" smtClean="0">
                <a:solidFill>
                  <a:schemeClr val="bg1"/>
                </a:solidFill>
              </a:rPr>
              <a:t>)</a:t>
            </a:r>
          </a:p>
          <a:p>
            <a:pPr lvl="1"/>
            <a:r>
              <a:rPr lang="en-US" sz="2800" dirty="0" smtClean="0">
                <a:solidFill>
                  <a:schemeClr val="bg1"/>
                </a:solidFill>
              </a:rPr>
              <a:t>Play audio on answer (?)</a:t>
            </a:r>
            <a:endParaRPr lang="en-US" sz="2800" dirty="0">
              <a:solidFill>
                <a:schemeClr val="bg1"/>
              </a:solidFill>
            </a:endParaRPr>
          </a:p>
          <a:p>
            <a:pPr marL="0" indent="0">
              <a:buNone/>
            </a:pPr>
            <a:endParaRPr lang="en-US" sz="3200" dirty="0">
              <a:solidFill>
                <a:schemeClr val="bg1"/>
              </a:solidFill>
            </a:endParaRPr>
          </a:p>
        </p:txBody>
      </p:sp>
    </p:spTree>
    <p:extLst>
      <p:ext uri="{BB962C8B-B14F-4D97-AF65-F5344CB8AC3E}">
        <p14:creationId xmlns:p14="http://schemas.microsoft.com/office/powerpoint/2010/main" val="218566544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bg1"/>
                </a:solidFill>
              </a:rPr>
              <a:t>Call generation – option 2 (2600 version)</a:t>
            </a:r>
            <a:endParaRPr lang="en-US" b="1" dirty="0">
              <a:solidFill>
                <a:schemeClr val="bg1"/>
              </a:solidFill>
            </a:endParaRPr>
          </a:p>
        </p:txBody>
      </p:sp>
      <p:sp>
        <p:nvSpPr>
          <p:cNvPr id="3" name="Content Placeholder 2"/>
          <p:cNvSpPr>
            <a:spLocks noGrp="1"/>
          </p:cNvSpPr>
          <p:nvPr>
            <p:ph idx="1"/>
          </p:nvPr>
        </p:nvSpPr>
        <p:spPr>
          <a:xfrm>
            <a:off x="838200" y="1825624"/>
            <a:ext cx="10934700" cy="4486275"/>
          </a:xfrm>
        </p:spPr>
        <p:txBody>
          <a:bodyPr>
            <a:normAutofit fontScale="85000" lnSpcReduction="10000"/>
          </a:bodyPr>
          <a:lstStyle/>
          <a:p>
            <a:r>
              <a:rPr lang="en-US" sz="3000" dirty="0" smtClean="0">
                <a:solidFill>
                  <a:schemeClr val="bg1"/>
                </a:solidFill>
              </a:rPr>
              <a:t>Refer to Spring </a:t>
            </a:r>
            <a:r>
              <a:rPr lang="en-US" sz="3000" dirty="0">
                <a:solidFill>
                  <a:schemeClr val="bg1"/>
                </a:solidFill>
              </a:rPr>
              <a:t>2014 edition (</a:t>
            </a:r>
            <a:r>
              <a:rPr lang="en-US" sz="3000" dirty="0" err="1">
                <a:solidFill>
                  <a:schemeClr val="bg1"/>
                </a:solidFill>
              </a:rPr>
              <a:t>Vol</a:t>
            </a:r>
            <a:r>
              <a:rPr lang="en-US" sz="3000" dirty="0">
                <a:solidFill>
                  <a:schemeClr val="bg1"/>
                </a:solidFill>
              </a:rPr>
              <a:t> 31, #1), Nick “</a:t>
            </a:r>
            <a:r>
              <a:rPr lang="en-US" sz="3000" dirty="0" err="1">
                <a:solidFill>
                  <a:schemeClr val="bg1"/>
                </a:solidFill>
              </a:rPr>
              <a:t>MasterChen</a:t>
            </a:r>
            <a:r>
              <a:rPr lang="en-US" sz="3000" dirty="0">
                <a:solidFill>
                  <a:schemeClr val="bg1"/>
                </a:solidFill>
              </a:rPr>
              <a:t>” Rosario</a:t>
            </a:r>
          </a:p>
          <a:p>
            <a:r>
              <a:rPr lang="en-US" sz="3000" dirty="0" smtClean="0">
                <a:solidFill>
                  <a:schemeClr val="bg1"/>
                </a:solidFill>
              </a:rPr>
              <a:t>Set up </a:t>
            </a:r>
            <a:r>
              <a:rPr lang="en-US" sz="3000" dirty="0" err="1" smtClean="0">
                <a:solidFill>
                  <a:schemeClr val="bg1"/>
                </a:solidFill>
              </a:rPr>
              <a:t>AsteriskNOW</a:t>
            </a:r>
            <a:r>
              <a:rPr lang="en-US" sz="3000" dirty="0" smtClean="0">
                <a:solidFill>
                  <a:schemeClr val="bg1"/>
                </a:solidFill>
              </a:rPr>
              <a:t> or other Asterisk variant</a:t>
            </a:r>
          </a:p>
          <a:p>
            <a:r>
              <a:rPr lang="en-US" sz="3000" dirty="0" smtClean="0">
                <a:solidFill>
                  <a:schemeClr val="bg1"/>
                </a:solidFill>
              </a:rPr>
              <a:t>Configure SIP trunk using cracked credentials (peer details &amp; registered user)</a:t>
            </a:r>
          </a:p>
          <a:p>
            <a:r>
              <a:rPr lang="en-US" sz="3000" dirty="0" smtClean="0">
                <a:solidFill>
                  <a:schemeClr val="bg1"/>
                </a:solidFill>
              </a:rPr>
              <a:t>Write shell script that creates “.call” files in /</a:t>
            </a:r>
            <a:r>
              <a:rPr lang="en-US" sz="3000" dirty="0" err="1" smtClean="0">
                <a:solidFill>
                  <a:schemeClr val="bg1"/>
                </a:solidFill>
              </a:rPr>
              <a:t>var</a:t>
            </a:r>
            <a:r>
              <a:rPr lang="en-US" sz="3000" dirty="0" smtClean="0">
                <a:solidFill>
                  <a:schemeClr val="bg1"/>
                </a:solidFill>
              </a:rPr>
              <a:t>/spool/asterisk/outgoing (owned by ‘asterisk’ user)</a:t>
            </a:r>
          </a:p>
          <a:p>
            <a:pPr marL="457200" lvl="1" indent="0">
              <a:buNone/>
            </a:pPr>
            <a:endParaRPr lang="en-US" sz="2000" dirty="0" smtClean="0">
              <a:solidFill>
                <a:schemeClr val="bg1"/>
              </a:solidFill>
              <a:latin typeface="Courier New" panose="02070309020205020404" pitchFamily="49" charset="0"/>
              <a:cs typeface="Courier New" panose="02070309020205020404" pitchFamily="49" charset="0"/>
            </a:endParaRPr>
          </a:p>
          <a:p>
            <a:pPr marL="457200" lvl="1" indent="0">
              <a:buNone/>
            </a:pPr>
            <a:r>
              <a:rPr lang="en-US" dirty="0" smtClean="0">
                <a:solidFill>
                  <a:schemeClr val="bg1"/>
                </a:solidFill>
                <a:latin typeface="Courier New" panose="02070309020205020404" pitchFamily="49" charset="0"/>
                <a:cs typeface="Courier New" panose="02070309020205020404" pitchFamily="49" charset="0"/>
              </a:rPr>
              <a:t>Channel</a:t>
            </a:r>
            <a:r>
              <a:rPr lang="en-US" dirty="0">
                <a:solidFill>
                  <a:schemeClr val="bg1"/>
                </a:solidFill>
                <a:latin typeface="Courier New" panose="02070309020205020404" pitchFamily="49" charset="0"/>
                <a:cs typeface="Courier New" panose="02070309020205020404" pitchFamily="49" charset="0"/>
              </a:rPr>
              <a:t>: </a:t>
            </a:r>
            <a:r>
              <a:rPr lang="en-US" dirty="0" smtClean="0">
                <a:solidFill>
                  <a:schemeClr val="bg1"/>
                </a:solidFill>
                <a:latin typeface="Courier New" panose="02070309020205020404" pitchFamily="49" charset="0"/>
                <a:cs typeface="Courier New" panose="02070309020205020404" pitchFamily="49" charset="0"/>
              </a:rPr>
              <a:t>SIP/</a:t>
            </a:r>
            <a:r>
              <a:rPr lang="en-US" dirty="0" err="1" smtClean="0">
                <a:solidFill>
                  <a:schemeClr val="bg1"/>
                </a:solidFill>
                <a:latin typeface="Courier New" panose="02070309020205020404" pitchFamily="49" charset="0"/>
                <a:cs typeface="Courier New" panose="02070309020205020404" pitchFamily="49" charset="0"/>
              </a:rPr>
              <a:t>trunkname</a:t>
            </a:r>
            <a:r>
              <a:rPr lang="en-US" dirty="0" smtClean="0">
                <a:solidFill>
                  <a:schemeClr val="bg1"/>
                </a:solidFill>
                <a:latin typeface="Courier New" panose="02070309020205020404" pitchFamily="49" charset="0"/>
                <a:cs typeface="Courier New" panose="02070309020205020404" pitchFamily="49" charset="0"/>
              </a:rPr>
              <a:t>/</a:t>
            </a:r>
            <a:r>
              <a:rPr lang="en-US" dirty="0" smtClean="0">
                <a:solidFill>
                  <a:schemeClr val="bg1"/>
                </a:solidFill>
                <a:latin typeface="Arial" panose="020B0604020202020204" pitchFamily="34" charset="0"/>
                <a:cs typeface="Arial" panose="020B0604020202020204" pitchFamily="34" charset="0"/>
              </a:rPr>
              <a:t>&lt;number here&gt;</a:t>
            </a:r>
            <a:endParaRPr lang="en-US" dirty="0">
              <a:solidFill>
                <a:schemeClr val="bg1"/>
              </a:solidFill>
              <a:latin typeface="Arial" panose="020B0604020202020204" pitchFamily="34" charset="0"/>
              <a:cs typeface="Arial" panose="020B0604020202020204" pitchFamily="34" charset="0"/>
            </a:endParaRPr>
          </a:p>
          <a:p>
            <a:pPr marL="457200" lvl="1" indent="0">
              <a:buNone/>
            </a:pPr>
            <a:r>
              <a:rPr lang="en-US" dirty="0" err="1">
                <a:solidFill>
                  <a:schemeClr val="bg1"/>
                </a:solidFill>
                <a:latin typeface="Courier New" panose="02070309020205020404" pitchFamily="49" charset="0"/>
                <a:cs typeface="Courier New" panose="02070309020205020404" pitchFamily="49" charset="0"/>
              </a:rPr>
              <a:t>CallerID</a:t>
            </a:r>
            <a:r>
              <a:rPr lang="en-US" dirty="0">
                <a:solidFill>
                  <a:schemeClr val="bg1"/>
                </a:solidFill>
                <a:latin typeface="Courier New" panose="02070309020205020404" pitchFamily="49" charset="0"/>
                <a:cs typeface="Courier New" panose="02070309020205020404" pitchFamily="49" charset="0"/>
              </a:rPr>
              <a:t>: 9195551212</a:t>
            </a:r>
          </a:p>
          <a:p>
            <a:pPr marL="457200" lvl="1" indent="0">
              <a:buNone/>
            </a:pPr>
            <a:r>
              <a:rPr lang="en-US" dirty="0" err="1">
                <a:solidFill>
                  <a:schemeClr val="bg1"/>
                </a:solidFill>
                <a:latin typeface="Courier New" panose="02070309020205020404" pitchFamily="49" charset="0"/>
                <a:cs typeface="Courier New" panose="02070309020205020404" pitchFamily="49" charset="0"/>
              </a:rPr>
              <a:t>MaxRetries</a:t>
            </a:r>
            <a:r>
              <a:rPr lang="en-US" dirty="0">
                <a:solidFill>
                  <a:schemeClr val="bg1"/>
                </a:solidFill>
                <a:latin typeface="Courier New" panose="02070309020205020404" pitchFamily="49" charset="0"/>
                <a:cs typeface="Courier New" panose="02070309020205020404" pitchFamily="49" charset="0"/>
              </a:rPr>
              <a:t>: 5</a:t>
            </a:r>
          </a:p>
          <a:p>
            <a:pPr marL="457200" lvl="1" indent="0">
              <a:buNone/>
            </a:pPr>
            <a:r>
              <a:rPr lang="en-US" dirty="0" err="1">
                <a:solidFill>
                  <a:schemeClr val="bg1"/>
                </a:solidFill>
                <a:latin typeface="Courier New" panose="02070309020205020404" pitchFamily="49" charset="0"/>
                <a:cs typeface="Courier New" panose="02070309020205020404" pitchFamily="49" charset="0"/>
              </a:rPr>
              <a:t>RetryTime</a:t>
            </a:r>
            <a:r>
              <a:rPr lang="en-US" dirty="0">
                <a:solidFill>
                  <a:schemeClr val="bg1"/>
                </a:solidFill>
                <a:latin typeface="Courier New" panose="02070309020205020404" pitchFamily="49" charset="0"/>
                <a:cs typeface="Courier New" panose="02070309020205020404" pitchFamily="49" charset="0"/>
              </a:rPr>
              <a:t>: 2</a:t>
            </a:r>
          </a:p>
          <a:p>
            <a:pPr marL="457200" lvl="1" indent="0">
              <a:buNone/>
            </a:pPr>
            <a:r>
              <a:rPr lang="en-US" dirty="0">
                <a:solidFill>
                  <a:schemeClr val="bg1"/>
                </a:solidFill>
                <a:latin typeface="Courier New" panose="02070309020205020404" pitchFamily="49" charset="0"/>
                <a:cs typeface="Courier New" panose="02070309020205020404" pitchFamily="49" charset="0"/>
              </a:rPr>
              <a:t>Context: </a:t>
            </a:r>
            <a:r>
              <a:rPr lang="en-US" dirty="0" smtClean="0">
                <a:solidFill>
                  <a:schemeClr val="bg1"/>
                </a:solidFill>
                <a:latin typeface="Courier New" panose="02070309020205020404" pitchFamily="49" charset="0"/>
                <a:cs typeface="Courier New" panose="02070309020205020404" pitchFamily="49" charset="0"/>
              </a:rPr>
              <a:t>outgoing</a:t>
            </a:r>
            <a:endParaRPr lang="en-US" dirty="0">
              <a:solidFill>
                <a:schemeClr val="bg1"/>
              </a:solidFill>
              <a:latin typeface="Courier New" panose="02070309020205020404" pitchFamily="49" charset="0"/>
              <a:cs typeface="Courier New" panose="02070309020205020404" pitchFamily="49" charset="0"/>
            </a:endParaRPr>
          </a:p>
          <a:p>
            <a:pPr marL="457200" lvl="1" indent="0">
              <a:buNone/>
            </a:pPr>
            <a:r>
              <a:rPr lang="en-US" dirty="0">
                <a:solidFill>
                  <a:schemeClr val="bg1"/>
                </a:solidFill>
                <a:latin typeface="Courier New" panose="02070309020205020404" pitchFamily="49" charset="0"/>
                <a:cs typeface="Courier New" panose="02070309020205020404" pitchFamily="49" charset="0"/>
              </a:rPr>
              <a:t>Extension: 9195551212</a:t>
            </a:r>
          </a:p>
          <a:p>
            <a:pPr marL="457200" lvl="1" indent="0">
              <a:buNone/>
            </a:pPr>
            <a:r>
              <a:rPr lang="en-US" dirty="0">
                <a:solidFill>
                  <a:schemeClr val="bg1"/>
                </a:solidFill>
                <a:latin typeface="Courier New" panose="02070309020205020404" pitchFamily="49" charset="0"/>
                <a:cs typeface="Courier New" panose="02070309020205020404" pitchFamily="49" charset="0"/>
              </a:rPr>
              <a:t>Priority: 1</a:t>
            </a:r>
          </a:p>
          <a:p>
            <a:pPr marL="0" indent="0">
              <a:buNone/>
            </a:pPr>
            <a:endParaRPr lang="en-US" dirty="0" smtClean="0">
              <a:solidFill>
                <a:schemeClr val="bg1"/>
              </a:solidFill>
            </a:endParaRPr>
          </a:p>
        </p:txBody>
      </p:sp>
      <p:sp>
        <p:nvSpPr>
          <p:cNvPr id="5" name="TextBox 4"/>
          <p:cNvSpPr txBox="1"/>
          <p:nvPr/>
        </p:nvSpPr>
        <p:spPr>
          <a:xfrm>
            <a:off x="7267811" y="4242018"/>
            <a:ext cx="4505089" cy="1815882"/>
          </a:xfrm>
          <a:prstGeom prst="rect">
            <a:avLst/>
          </a:prstGeom>
          <a:solidFill>
            <a:schemeClr val="bg1">
              <a:lumMod val="85000"/>
            </a:schemeClr>
          </a:solidFill>
        </p:spPr>
        <p:txBody>
          <a:bodyPr wrap="square" rtlCol="0">
            <a:spAutoFit/>
          </a:bodyPr>
          <a:lstStyle/>
          <a:p>
            <a:r>
              <a:rPr lang="en-US" sz="2800" b="1" dirty="0" smtClean="0"/>
              <a:t>Research note: Google Voice trunks are rate limited and will no-answer or send </a:t>
            </a:r>
            <a:r>
              <a:rPr lang="en-US" sz="2800" b="1" dirty="0" err="1" smtClean="0"/>
              <a:t>hangups</a:t>
            </a:r>
            <a:r>
              <a:rPr lang="en-US" sz="2800" b="1" dirty="0" smtClean="0"/>
              <a:t> (SIP CANCEL).</a:t>
            </a:r>
            <a:endParaRPr lang="en-US" sz="2800" b="1" dirty="0"/>
          </a:p>
        </p:txBody>
      </p:sp>
    </p:spTree>
    <p:extLst>
      <p:ext uri="{BB962C8B-B14F-4D97-AF65-F5344CB8AC3E}">
        <p14:creationId xmlns:p14="http://schemas.microsoft.com/office/powerpoint/2010/main" val="4117748604"/>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solidFill>
                  <a:schemeClr val="bg1"/>
                </a:solidFill>
              </a:rPr>
              <a:t>SIPp</a:t>
            </a:r>
            <a:r>
              <a:rPr lang="en-US" b="1" dirty="0" smtClean="0">
                <a:solidFill>
                  <a:schemeClr val="bg1"/>
                </a:solidFill>
              </a:rPr>
              <a:t> Scenario Example</a:t>
            </a:r>
            <a:endParaRPr lang="en-US" b="1" dirty="0">
              <a:solidFill>
                <a:schemeClr val="bg1"/>
              </a:solidFill>
            </a:endParaRPr>
          </a:p>
        </p:txBody>
      </p:sp>
      <p:sp>
        <p:nvSpPr>
          <p:cNvPr id="4" name="Rectangle 3"/>
          <p:cNvSpPr/>
          <p:nvPr/>
        </p:nvSpPr>
        <p:spPr>
          <a:xfrm>
            <a:off x="838200" y="1423257"/>
            <a:ext cx="9086662" cy="5262979"/>
          </a:xfrm>
          <a:prstGeom prst="rect">
            <a:avLst/>
          </a:prstGeom>
        </p:spPr>
        <p:txBody>
          <a:bodyPr wrap="square">
            <a:spAutoFit/>
          </a:bodyPr>
          <a:lstStyle/>
          <a:p>
            <a:r>
              <a:rPr lang="en-US" sz="1600" dirty="0" smtClean="0">
                <a:solidFill>
                  <a:schemeClr val="bg1"/>
                </a:solidFill>
                <a:latin typeface="Courier New" panose="02070309020205020404" pitchFamily="49" charset="0"/>
                <a:cs typeface="Courier New" panose="02070309020205020404" pitchFamily="49" charset="0"/>
              </a:rPr>
              <a:t>&lt;</a:t>
            </a:r>
            <a:r>
              <a:rPr lang="en-US" sz="1600" dirty="0" err="1">
                <a:solidFill>
                  <a:schemeClr val="bg1"/>
                </a:solidFill>
                <a:latin typeface="Courier New" panose="02070309020205020404" pitchFamily="49" charset="0"/>
                <a:cs typeface="Courier New" panose="02070309020205020404" pitchFamily="49" charset="0"/>
              </a:rPr>
              <a:t>recv</a:t>
            </a:r>
            <a:r>
              <a:rPr lang="en-US" sz="1600" dirty="0">
                <a:solidFill>
                  <a:schemeClr val="bg1"/>
                </a:solidFill>
                <a:latin typeface="Courier New" panose="02070309020205020404" pitchFamily="49" charset="0"/>
                <a:cs typeface="Courier New" panose="02070309020205020404" pitchFamily="49" charset="0"/>
              </a:rPr>
              <a:t> response="401" </a:t>
            </a:r>
            <a:r>
              <a:rPr lang="en-US" sz="1600" dirty="0" err="1">
                <a:solidFill>
                  <a:schemeClr val="bg1"/>
                </a:solidFill>
                <a:latin typeface="Courier New" panose="02070309020205020404" pitchFamily="49" charset="0"/>
                <a:cs typeface="Courier New" panose="02070309020205020404" pitchFamily="49" charset="0"/>
              </a:rPr>
              <a:t>auth</a:t>
            </a:r>
            <a:r>
              <a:rPr lang="en-US" sz="1600" dirty="0">
                <a:solidFill>
                  <a:schemeClr val="bg1"/>
                </a:solidFill>
                <a:latin typeface="Courier New" panose="02070309020205020404" pitchFamily="49" charset="0"/>
                <a:cs typeface="Courier New" panose="02070309020205020404" pitchFamily="49" charset="0"/>
              </a:rPr>
              <a:t>="true"&gt;</a:t>
            </a:r>
          </a:p>
          <a:p>
            <a:r>
              <a:rPr lang="en-US" sz="1600" dirty="0" smtClean="0">
                <a:solidFill>
                  <a:schemeClr val="bg1"/>
                </a:solidFill>
                <a:latin typeface="Courier New" panose="02070309020205020404" pitchFamily="49" charset="0"/>
                <a:cs typeface="Courier New" panose="02070309020205020404" pitchFamily="49" charset="0"/>
              </a:rPr>
              <a:t>&lt;/</a:t>
            </a:r>
            <a:r>
              <a:rPr lang="en-US" sz="1600" dirty="0" err="1">
                <a:solidFill>
                  <a:schemeClr val="bg1"/>
                </a:solidFill>
                <a:latin typeface="Courier New" panose="02070309020205020404" pitchFamily="49" charset="0"/>
                <a:cs typeface="Courier New" panose="02070309020205020404" pitchFamily="49" charset="0"/>
              </a:rPr>
              <a:t>recv</a:t>
            </a:r>
            <a:r>
              <a:rPr lang="en-US" sz="1600" dirty="0">
                <a:solidFill>
                  <a:schemeClr val="bg1"/>
                </a:solidFill>
                <a:latin typeface="Courier New" panose="02070309020205020404" pitchFamily="49" charset="0"/>
                <a:cs typeface="Courier New" panose="02070309020205020404" pitchFamily="49" charset="0"/>
              </a:rPr>
              <a:t>&gt;</a:t>
            </a:r>
          </a:p>
          <a:p>
            <a:endParaRPr lang="en-US" sz="1600" dirty="0">
              <a:solidFill>
                <a:schemeClr val="bg1"/>
              </a:solidFill>
              <a:latin typeface="Courier New" panose="02070309020205020404" pitchFamily="49" charset="0"/>
              <a:cs typeface="Courier New" panose="02070309020205020404" pitchFamily="49" charset="0"/>
            </a:endParaRPr>
          </a:p>
          <a:p>
            <a:r>
              <a:rPr lang="en-US" sz="1600" dirty="0" smtClean="0">
                <a:solidFill>
                  <a:schemeClr val="bg1"/>
                </a:solidFill>
                <a:latin typeface="Courier New" panose="02070309020205020404" pitchFamily="49" charset="0"/>
                <a:cs typeface="Courier New" panose="02070309020205020404" pitchFamily="49" charset="0"/>
              </a:rPr>
              <a:t>&lt;</a:t>
            </a:r>
            <a:r>
              <a:rPr lang="en-US" sz="1600" dirty="0">
                <a:solidFill>
                  <a:schemeClr val="bg1"/>
                </a:solidFill>
                <a:latin typeface="Courier New" panose="02070309020205020404" pitchFamily="49" charset="0"/>
                <a:cs typeface="Courier New" panose="02070309020205020404" pitchFamily="49" charset="0"/>
              </a:rPr>
              <a:t>send </a:t>
            </a:r>
            <a:r>
              <a:rPr lang="en-US" sz="1600" dirty="0" err="1">
                <a:solidFill>
                  <a:schemeClr val="bg1"/>
                </a:solidFill>
                <a:latin typeface="Courier New" panose="02070309020205020404" pitchFamily="49" charset="0"/>
                <a:cs typeface="Courier New" panose="02070309020205020404" pitchFamily="49" charset="0"/>
              </a:rPr>
              <a:t>retrans</a:t>
            </a:r>
            <a:r>
              <a:rPr lang="en-US" sz="1600" dirty="0">
                <a:solidFill>
                  <a:schemeClr val="bg1"/>
                </a:solidFill>
                <a:latin typeface="Courier New" panose="02070309020205020404" pitchFamily="49" charset="0"/>
                <a:cs typeface="Courier New" panose="02070309020205020404" pitchFamily="49" charset="0"/>
              </a:rPr>
              <a:t>="500"&gt;</a:t>
            </a:r>
          </a:p>
          <a:p>
            <a:r>
              <a:rPr lang="en-US" sz="1600" dirty="0" smtClean="0">
                <a:solidFill>
                  <a:schemeClr val="bg1"/>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&lt;![CDATA[</a:t>
            </a:r>
          </a:p>
          <a:p>
            <a:endParaRPr lang="en-US" sz="1600" dirty="0">
              <a:solidFill>
                <a:schemeClr val="bg1"/>
              </a:solidFill>
              <a:latin typeface="Courier New" panose="02070309020205020404" pitchFamily="49" charset="0"/>
              <a:cs typeface="Courier New" panose="02070309020205020404" pitchFamily="49" charset="0"/>
            </a:endParaRPr>
          </a:p>
          <a:p>
            <a:r>
              <a:rPr lang="en-US" sz="1600" dirty="0" smtClean="0">
                <a:solidFill>
                  <a:schemeClr val="bg1"/>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REGISTER sip:[</a:t>
            </a:r>
            <a:r>
              <a:rPr lang="en-US" sz="1600" dirty="0" err="1">
                <a:solidFill>
                  <a:schemeClr val="bg1"/>
                </a:solidFill>
                <a:latin typeface="Courier New" panose="02070309020205020404" pitchFamily="49" charset="0"/>
                <a:cs typeface="Courier New" panose="02070309020205020404" pitchFamily="49" charset="0"/>
              </a:rPr>
              <a:t>remote_ip</a:t>
            </a:r>
            <a:r>
              <a:rPr lang="en-US" sz="1600" dirty="0">
                <a:solidFill>
                  <a:schemeClr val="bg1"/>
                </a:solidFill>
                <a:latin typeface="Courier New" panose="02070309020205020404" pitchFamily="49" charset="0"/>
                <a:cs typeface="Courier New" panose="02070309020205020404" pitchFamily="49" charset="0"/>
              </a:rPr>
              <a:t>] SIP/2.0</a:t>
            </a:r>
          </a:p>
          <a:p>
            <a:r>
              <a:rPr lang="en-US" sz="1600" dirty="0" smtClean="0">
                <a:solidFill>
                  <a:schemeClr val="bg1"/>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Via: SIP/2.0/[transport] [</a:t>
            </a:r>
            <a:r>
              <a:rPr lang="en-US" sz="1600" dirty="0" err="1">
                <a:solidFill>
                  <a:schemeClr val="bg1"/>
                </a:solidFill>
                <a:latin typeface="Courier New" panose="02070309020205020404" pitchFamily="49" charset="0"/>
                <a:cs typeface="Courier New" panose="02070309020205020404" pitchFamily="49" charset="0"/>
              </a:rPr>
              <a:t>local_ip</a:t>
            </a:r>
            <a:r>
              <a:rPr lang="en-US" sz="1600" dirty="0">
                <a:solidFill>
                  <a:schemeClr val="bg1"/>
                </a:solidFill>
                <a:latin typeface="Courier New" panose="02070309020205020404" pitchFamily="49" charset="0"/>
                <a:cs typeface="Courier New" panose="02070309020205020404" pitchFamily="49" charset="0"/>
              </a:rPr>
              <a:t>]:[</a:t>
            </a:r>
            <a:r>
              <a:rPr lang="en-US" sz="1600" dirty="0" err="1">
                <a:solidFill>
                  <a:schemeClr val="bg1"/>
                </a:solidFill>
                <a:latin typeface="Courier New" panose="02070309020205020404" pitchFamily="49" charset="0"/>
                <a:cs typeface="Courier New" panose="02070309020205020404" pitchFamily="49" charset="0"/>
              </a:rPr>
              <a:t>local_port</a:t>
            </a:r>
            <a:r>
              <a:rPr lang="en-US" sz="1600" dirty="0">
                <a:solidFill>
                  <a:schemeClr val="bg1"/>
                </a:solidFill>
                <a:latin typeface="Courier New" panose="02070309020205020404" pitchFamily="49" charset="0"/>
                <a:cs typeface="Courier New" panose="02070309020205020404" pitchFamily="49" charset="0"/>
              </a:rPr>
              <a:t>];branch=[branch]</a:t>
            </a:r>
          </a:p>
          <a:p>
            <a:r>
              <a:rPr lang="en-US" sz="1600" dirty="0" smtClean="0">
                <a:solidFill>
                  <a:schemeClr val="bg1"/>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From: &lt;sip:[field0]@[field1]&gt;;tag=[</a:t>
            </a:r>
            <a:r>
              <a:rPr lang="en-US" sz="1600" dirty="0" err="1">
                <a:solidFill>
                  <a:schemeClr val="bg1"/>
                </a:solidFill>
                <a:latin typeface="Courier New" panose="02070309020205020404" pitchFamily="49" charset="0"/>
                <a:cs typeface="Courier New" panose="02070309020205020404" pitchFamily="49" charset="0"/>
              </a:rPr>
              <a:t>call_number</a:t>
            </a:r>
            <a:r>
              <a:rPr lang="en-US" sz="1600" dirty="0">
                <a:solidFill>
                  <a:schemeClr val="bg1"/>
                </a:solidFill>
                <a:latin typeface="Courier New" panose="02070309020205020404" pitchFamily="49" charset="0"/>
                <a:cs typeface="Courier New" panose="02070309020205020404" pitchFamily="49" charset="0"/>
              </a:rPr>
              <a:t>]</a:t>
            </a:r>
          </a:p>
          <a:p>
            <a:r>
              <a:rPr lang="en-US" sz="1600" dirty="0" smtClean="0">
                <a:solidFill>
                  <a:schemeClr val="bg1"/>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To: &lt;sip:[field0]@[field1]&gt;</a:t>
            </a:r>
          </a:p>
          <a:p>
            <a:r>
              <a:rPr lang="en-US" sz="1600" dirty="0" smtClean="0">
                <a:solidFill>
                  <a:schemeClr val="bg1"/>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Call-ID: [</a:t>
            </a:r>
            <a:r>
              <a:rPr lang="en-US" sz="1600" dirty="0" err="1">
                <a:solidFill>
                  <a:schemeClr val="bg1"/>
                </a:solidFill>
                <a:latin typeface="Courier New" panose="02070309020205020404" pitchFamily="49" charset="0"/>
                <a:cs typeface="Courier New" panose="02070309020205020404" pitchFamily="49" charset="0"/>
              </a:rPr>
              <a:t>call_id</a:t>
            </a:r>
            <a:r>
              <a:rPr lang="en-US" sz="1600" dirty="0">
                <a:solidFill>
                  <a:schemeClr val="bg1"/>
                </a:solidFill>
                <a:latin typeface="Courier New" panose="02070309020205020404" pitchFamily="49" charset="0"/>
                <a:cs typeface="Courier New" panose="02070309020205020404" pitchFamily="49" charset="0"/>
              </a:rPr>
              <a:t>]</a:t>
            </a:r>
          </a:p>
          <a:p>
            <a:r>
              <a:rPr lang="en-US" sz="1600" dirty="0" smtClean="0">
                <a:solidFill>
                  <a:schemeClr val="bg1"/>
                </a:solidFill>
                <a:latin typeface="Courier New" panose="02070309020205020404" pitchFamily="49" charset="0"/>
                <a:cs typeface="Courier New" panose="02070309020205020404" pitchFamily="49" charset="0"/>
              </a:rPr>
              <a:t>    </a:t>
            </a:r>
            <a:r>
              <a:rPr lang="en-US" sz="1600" dirty="0" err="1">
                <a:solidFill>
                  <a:schemeClr val="bg1"/>
                </a:solidFill>
                <a:latin typeface="Courier New" panose="02070309020205020404" pitchFamily="49" charset="0"/>
                <a:cs typeface="Courier New" panose="02070309020205020404" pitchFamily="49" charset="0"/>
              </a:rPr>
              <a:t>CSeq</a:t>
            </a:r>
            <a:r>
              <a:rPr lang="en-US" sz="1600" dirty="0">
                <a:solidFill>
                  <a:schemeClr val="bg1"/>
                </a:solidFill>
                <a:latin typeface="Courier New" panose="02070309020205020404" pitchFamily="49" charset="0"/>
                <a:cs typeface="Courier New" panose="02070309020205020404" pitchFamily="49" charset="0"/>
              </a:rPr>
              <a:t>: [</a:t>
            </a:r>
            <a:r>
              <a:rPr lang="en-US" sz="1600" dirty="0" err="1">
                <a:solidFill>
                  <a:schemeClr val="bg1"/>
                </a:solidFill>
                <a:latin typeface="Courier New" panose="02070309020205020404" pitchFamily="49" charset="0"/>
                <a:cs typeface="Courier New" panose="02070309020205020404" pitchFamily="49" charset="0"/>
              </a:rPr>
              <a:t>cseq</a:t>
            </a:r>
            <a:r>
              <a:rPr lang="en-US" sz="1600" dirty="0">
                <a:solidFill>
                  <a:schemeClr val="bg1"/>
                </a:solidFill>
                <a:latin typeface="Courier New" panose="02070309020205020404" pitchFamily="49" charset="0"/>
                <a:cs typeface="Courier New" panose="02070309020205020404" pitchFamily="49" charset="0"/>
              </a:rPr>
              <a:t>] REGISTER</a:t>
            </a:r>
          </a:p>
          <a:p>
            <a:r>
              <a:rPr lang="en-US" sz="1600" dirty="0" smtClean="0">
                <a:solidFill>
                  <a:schemeClr val="bg1"/>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Contact: sip:[field0]@[</a:t>
            </a:r>
            <a:r>
              <a:rPr lang="en-US" sz="1600" dirty="0" err="1">
                <a:solidFill>
                  <a:schemeClr val="bg1"/>
                </a:solidFill>
                <a:latin typeface="Courier New" panose="02070309020205020404" pitchFamily="49" charset="0"/>
                <a:cs typeface="Courier New" panose="02070309020205020404" pitchFamily="49" charset="0"/>
              </a:rPr>
              <a:t>local_ip</a:t>
            </a:r>
            <a:r>
              <a:rPr lang="en-US" sz="1600" dirty="0">
                <a:solidFill>
                  <a:schemeClr val="bg1"/>
                </a:solidFill>
                <a:latin typeface="Courier New" panose="02070309020205020404" pitchFamily="49" charset="0"/>
                <a:cs typeface="Courier New" panose="02070309020205020404" pitchFamily="49" charset="0"/>
              </a:rPr>
              <a:t>]:[</a:t>
            </a:r>
            <a:r>
              <a:rPr lang="en-US" sz="1600" dirty="0" err="1">
                <a:solidFill>
                  <a:schemeClr val="bg1"/>
                </a:solidFill>
                <a:latin typeface="Courier New" panose="02070309020205020404" pitchFamily="49" charset="0"/>
                <a:cs typeface="Courier New" panose="02070309020205020404" pitchFamily="49" charset="0"/>
              </a:rPr>
              <a:t>local_port</a:t>
            </a:r>
            <a:r>
              <a:rPr lang="en-US" sz="1600" dirty="0">
                <a:solidFill>
                  <a:schemeClr val="bg1"/>
                </a:solidFill>
                <a:latin typeface="Courier New" panose="02070309020205020404" pitchFamily="49" charset="0"/>
                <a:cs typeface="Courier New" panose="02070309020205020404" pitchFamily="49" charset="0"/>
              </a:rPr>
              <a:t>]</a:t>
            </a:r>
          </a:p>
          <a:p>
            <a:r>
              <a:rPr lang="en-US" sz="1600" dirty="0" smtClean="0">
                <a:solidFill>
                  <a:schemeClr val="bg1"/>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[field2]</a:t>
            </a:r>
          </a:p>
          <a:p>
            <a:r>
              <a:rPr lang="en-US" sz="1600" dirty="0" smtClean="0">
                <a:solidFill>
                  <a:schemeClr val="bg1"/>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Max-Forwards: 10</a:t>
            </a:r>
          </a:p>
          <a:p>
            <a:r>
              <a:rPr lang="en-US" sz="1600" dirty="0" smtClean="0">
                <a:solidFill>
                  <a:schemeClr val="bg1"/>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Expires: 120</a:t>
            </a:r>
          </a:p>
          <a:p>
            <a:r>
              <a:rPr lang="en-US" sz="1600" dirty="0" smtClean="0">
                <a:solidFill>
                  <a:schemeClr val="bg1"/>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User-Agent: </a:t>
            </a:r>
            <a:r>
              <a:rPr lang="en-US" sz="1600" dirty="0" err="1">
                <a:solidFill>
                  <a:schemeClr val="bg1"/>
                </a:solidFill>
                <a:latin typeface="Courier New" panose="02070309020205020404" pitchFamily="49" charset="0"/>
                <a:cs typeface="Courier New" panose="02070309020205020404" pitchFamily="49" charset="0"/>
              </a:rPr>
              <a:t>SIPp</a:t>
            </a:r>
            <a:r>
              <a:rPr lang="en-US" sz="1600" dirty="0">
                <a:solidFill>
                  <a:schemeClr val="bg1"/>
                </a:solidFill>
                <a:latin typeface="Courier New" panose="02070309020205020404" pitchFamily="49" charset="0"/>
                <a:cs typeface="Courier New" panose="02070309020205020404" pitchFamily="49" charset="0"/>
              </a:rPr>
              <a:t>/Win32</a:t>
            </a:r>
          </a:p>
          <a:p>
            <a:r>
              <a:rPr lang="en-US" sz="1600" dirty="0" smtClean="0">
                <a:solidFill>
                  <a:schemeClr val="bg1"/>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Content-Length: 0</a:t>
            </a:r>
          </a:p>
          <a:p>
            <a:endParaRPr lang="en-US" sz="1600" dirty="0" smtClean="0">
              <a:solidFill>
                <a:schemeClr val="bg1"/>
              </a:solidFill>
              <a:latin typeface="Courier New" panose="02070309020205020404" pitchFamily="49" charset="0"/>
              <a:cs typeface="Courier New" panose="02070309020205020404" pitchFamily="49" charset="0"/>
            </a:endParaRPr>
          </a:p>
          <a:p>
            <a:r>
              <a:rPr lang="en-US" sz="1600" dirty="0" smtClean="0">
                <a:solidFill>
                  <a:schemeClr val="bg1"/>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]]&gt;</a:t>
            </a:r>
          </a:p>
          <a:p>
            <a:r>
              <a:rPr lang="en-US" sz="1600" dirty="0" smtClean="0">
                <a:solidFill>
                  <a:schemeClr val="bg1"/>
                </a:solidFill>
                <a:latin typeface="Courier New" panose="02070309020205020404" pitchFamily="49" charset="0"/>
                <a:cs typeface="Courier New" panose="02070309020205020404" pitchFamily="49" charset="0"/>
              </a:rPr>
              <a:t>&lt;/</a:t>
            </a:r>
            <a:r>
              <a:rPr lang="en-US" sz="1600" dirty="0">
                <a:solidFill>
                  <a:schemeClr val="bg1"/>
                </a:solidFill>
                <a:latin typeface="Courier New" panose="02070309020205020404" pitchFamily="49" charset="0"/>
                <a:cs typeface="Courier New" panose="02070309020205020404" pitchFamily="49" charset="0"/>
              </a:rPr>
              <a:t>send&gt;</a:t>
            </a:r>
          </a:p>
        </p:txBody>
      </p:sp>
      <p:pic>
        <p:nvPicPr>
          <p:cNvPr id="5" name="Picture 2" descr="http://stream1.gifsoup.com/view7/2573818/afro-ninja-fail-o.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7892185" y="3783218"/>
            <a:ext cx="3390332" cy="25427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rot="20622340">
            <a:off x="5614279" y="4420738"/>
            <a:ext cx="4751526" cy="1446550"/>
          </a:xfrm>
          <a:prstGeom prst="rect">
            <a:avLst/>
          </a:prstGeom>
          <a:noFill/>
        </p:spPr>
        <p:txBody>
          <a:bodyPr wrap="square" rtlCol="0">
            <a:spAutoFit/>
          </a:bodyPr>
          <a:lstStyle/>
          <a:p>
            <a:r>
              <a:rPr lang="en-US" sz="8800" b="1" dirty="0" smtClean="0">
                <a:ln>
                  <a:solidFill>
                    <a:srgbClr val="FF0000"/>
                  </a:solidFill>
                </a:ln>
                <a:solidFill>
                  <a:srgbClr val="21FA04"/>
                </a:solidFill>
                <a:latin typeface="Chiller" panose="04020404031007020602" pitchFamily="82" charset="0"/>
              </a:rPr>
              <a:t>Demo Time</a:t>
            </a:r>
            <a:endParaRPr lang="en-US" sz="8800" b="1" dirty="0">
              <a:ln>
                <a:solidFill>
                  <a:srgbClr val="FF0000"/>
                </a:solidFill>
              </a:ln>
              <a:solidFill>
                <a:srgbClr val="21FA04"/>
              </a:solidFill>
              <a:latin typeface="Chiller" panose="04020404031007020602" pitchFamily="82" charset="0"/>
            </a:endParaRPr>
          </a:p>
        </p:txBody>
      </p:sp>
    </p:spTree>
    <p:extLst>
      <p:ext uri="{BB962C8B-B14F-4D97-AF65-F5344CB8AC3E}">
        <p14:creationId xmlns:p14="http://schemas.microsoft.com/office/powerpoint/2010/main" val="4045938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solidFill>
                  <a:schemeClr val="bg1"/>
                </a:solidFill>
              </a:rPr>
              <a:t>And </a:t>
            </a:r>
            <a:r>
              <a:rPr lang="en-US" b="1" u="sng" dirty="0" smtClean="0">
                <a:solidFill>
                  <a:schemeClr val="bg1"/>
                </a:solidFill>
              </a:rPr>
              <a:t>that</a:t>
            </a:r>
            <a:r>
              <a:rPr lang="en-US" b="1" dirty="0" smtClean="0">
                <a:solidFill>
                  <a:schemeClr val="bg1"/>
                </a:solidFill>
              </a:rPr>
              <a:t> is how Joe gets rich quick</a:t>
            </a:r>
            <a:endParaRPr lang="en-US" b="1" dirty="0">
              <a:solidFill>
                <a:schemeClr val="bg1"/>
              </a:solidFill>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61662" y="1481446"/>
            <a:ext cx="6068675" cy="4581849"/>
          </a:xfrm>
          <a:prstGeom prst="rect">
            <a:avLst/>
          </a:prstGeom>
        </p:spPr>
      </p:pic>
    </p:spTree>
    <p:extLst>
      <p:ext uri="{BB962C8B-B14F-4D97-AF65-F5344CB8AC3E}">
        <p14:creationId xmlns:p14="http://schemas.microsoft.com/office/powerpoint/2010/main" val="34737999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112295" y="1122363"/>
            <a:ext cx="11871158" cy="2387600"/>
          </a:xfrm>
        </p:spPr>
        <p:txBody>
          <a:bodyPr>
            <a:normAutofit/>
          </a:bodyPr>
          <a:lstStyle/>
          <a:p>
            <a:r>
              <a:rPr lang="en-US" sz="4800" b="1" dirty="0">
                <a:solidFill>
                  <a:srgbClr val="00B0F0"/>
                </a:solidFill>
              </a:rPr>
              <a:t>https://</a:t>
            </a:r>
            <a:r>
              <a:rPr lang="en-US" sz="4800" b="1" dirty="0" smtClean="0">
                <a:solidFill>
                  <a:srgbClr val="00B0F0"/>
                </a:solidFill>
              </a:rPr>
              <a:t>github.com/unregistered436/Skytalks</a:t>
            </a:r>
            <a:endParaRPr lang="en-US" sz="4800" b="1" dirty="0">
              <a:solidFill>
                <a:srgbClr val="00B0F0"/>
              </a:solidFill>
            </a:endParaRPr>
          </a:p>
        </p:txBody>
      </p:sp>
      <p:pic>
        <p:nvPicPr>
          <p:cNvPr id="1026" name="Picture 2" descr="http://png-2.findicons.com/files/icons/2779/simple_icons/256/github.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91231" y="3381626"/>
            <a:ext cx="3217527" cy="32175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578680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102588" y="674915"/>
            <a:ext cx="4005476" cy="4005476"/>
          </a:xfrm>
        </p:spPr>
      </p:pic>
      <p:sp>
        <p:nvSpPr>
          <p:cNvPr id="6" name="TextBox 5"/>
          <p:cNvSpPr txBox="1"/>
          <p:nvPr/>
        </p:nvSpPr>
        <p:spPr>
          <a:xfrm>
            <a:off x="555913" y="5051600"/>
            <a:ext cx="11281410" cy="1323439"/>
          </a:xfrm>
          <a:prstGeom prst="rect">
            <a:avLst/>
          </a:prstGeom>
          <a:noFill/>
        </p:spPr>
        <p:txBody>
          <a:bodyPr wrap="square" rtlCol="0">
            <a:spAutoFit/>
          </a:bodyPr>
          <a:lstStyle/>
          <a:p>
            <a:pPr algn="ctr"/>
            <a:r>
              <a:rPr lang="en-US" sz="8000" dirty="0" smtClean="0">
                <a:solidFill>
                  <a:schemeClr val="bg1"/>
                </a:solidFill>
              </a:rPr>
              <a:t>No high pressure sales</a:t>
            </a:r>
            <a:endParaRPr lang="en-US" sz="8000" dirty="0">
              <a:solidFill>
                <a:schemeClr val="bg1"/>
              </a:solidFill>
            </a:endParaRPr>
          </a:p>
        </p:txBody>
      </p:sp>
    </p:spTree>
    <p:extLst>
      <p:ext uri="{BB962C8B-B14F-4D97-AF65-F5344CB8AC3E}">
        <p14:creationId xmlns:p14="http://schemas.microsoft.com/office/powerpoint/2010/main" val="3357354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20848779">
            <a:off x="1492808" y="1037599"/>
            <a:ext cx="5228774" cy="3921581"/>
          </a:xfrm>
        </p:spPr>
      </p:pic>
      <p:sp>
        <p:nvSpPr>
          <p:cNvPr id="3" name="TextBox 2"/>
          <p:cNvSpPr txBox="1"/>
          <p:nvPr/>
        </p:nvSpPr>
        <p:spPr>
          <a:xfrm>
            <a:off x="4107195" y="3680000"/>
            <a:ext cx="6095258" cy="2554545"/>
          </a:xfrm>
          <a:prstGeom prst="rect">
            <a:avLst/>
          </a:prstGeom>
          <a:noFill/>
        </p:spPr>
        <p:txBody>
          <a:bodyPr wrap="square" rtlCol="0">
            <a:spAutoFit/>
          </a:bodyPr>
          <a:lstStyle/>
          <a:p>
            <a:pPr algn="r"/>
            <a:r>
              <a:rPr lang="en-US" sz="8000" dirty="0" smtClean="0">
                <a:solidFill>
                  <a:schemeClr val="bg1"/>
                </a:solidFill>
              </a:rPr>
              <a:t>No investment</a:t>
            </a:r>
            <a:endParaRPr lang="en-US" sz="8000" dirty="0">
              <a:solidFill>
                <a:schemeClr val="bg1"/>
              </a:solidFill>
            </a:endParaRPr>
          </a:p>
        </p:txBody>
      </p:sp>
    </p:spTree>
    <p:extLst>
      <p:ext uri="{BB962C8B-B14F-4D97-AF65-F5344CB8AC3E}">
        <p14:creationId xmlns:p14="http://schemas.microsoft.com/office/powerpoint/2010/main" val="227886928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34145" y="813253"/>
            <a:ext cx="10515600" cy="4351338"/>
          </a:xfrm>
        </p:spPr>
        <p:txBody>
          <a:bodyPr>
            <a:normAutofit/>
          </a:bodyPr>
          <a:lstStyle/>
          <a:p>
            <a:pPr marL="0" indent="0" algn="ctr">
              <a:buNone/>
            </a:pPr>
            <a:r>
              <a:rPr lang="en-US" sz="4400" dirty="0" smtClean="0">
                <a:solidFill>
                  <a:schemeClr val="bg1"/>
                </a:solidFill>
              </a:rPr>
              <a:t>Phase 1			Phase 2			Phase 3</a:t>
            </a:r>
          </a:p>
          <a:p>
            <a:pPr marL="0" indent="0">
              <a:buNone/>
            </a:pPr>
            <a:r>
              <a:rPr lang="en-US" sz="4400" dirty="0" smtClean="0">
                <a:solidFill>
                  <a:schemeClr val="bg1"/>
                </a:solidFill>
              </a:rPr>
              <a:t>    </a:t>
            </a:r>
            <a:r>
              <a:rPr lang="en-US" sz="4400" dirty="0" err="1" smtClean="0">
                <a:solidFill>
                  <a:schemeClr val="bg1"/>
                </a:solidFill>
              </a:rPr>
              <a:t>Pwn</a:t>
            </a:r>
            <a:r>
              <a:rPr lang="en-US" sz="4400" dirty="0" smtClean="0">
                <a:solidFill>
                  <a:schemeClr val="bg1"/>
                </a:solidFill>
              </a:rPr>
              <a:t> PBX		          </a:t>
            </a:r>
            <a:r>
              <a:rPr lang="en-US" sz="8000" b="1" dirty="0" smtClean="0">
                <a:solidFill>
                  <a:schemeClr val="bg1"/>
                </a:solidFill>
              </a:rPr>
              <a:t>?</a:t>
            </a:r>
            <a:r>
              <a:rPr lang="en-US" sz="4400" dirty="0" smtClean="0">
                <a:solidFill>
                  <a:schemeClr val="bg1"/>
                </a:solidFill>
              </a:rPr>
              <a:t>			     Profit!!</a:t>
            </a:r>
            <a:endParaRPr lang="en-US" sz="4400" dirty="0">
              <a:solidFill>
                <a:schemeClr val="bg1"/>
              </a:solidFill>
            </a:endParaRPr>
          </a:p>
        </p:txBody>
      </p:sp>
      <p:pic>
        <p:nvPicPr>
          <p:cNvPr id="1026" name="Picture 2" descr="http://photos1.blogger.com/blogger/4883/1943/1600/834679835-Underpants_Gnomes.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11020" y="3345730"/>
            <a:ext cx="4561850" cy="27737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556731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582C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55600"/>
            <a:ext cx="10515600" cy="1325563"/>
          </a:xfrm>
        </p:spPr>
        <p:txBody>
          <a:bodyPr/>
          <a:lstStyle/>
          <a:p>
            <a:r>
              <a:rPr lang="en-US" b="1" dirty="0" smtClean="0">
                <a:solidFill>
                  <a:schemeClr val="bg1"/>
                </a:solidFill>
              </a:rPr>
              <a:t>Mandatory Disclaimers and Legalese</a:t>
            </a:r>
            <a:endParaRPr lang="en-US" b="1" dirty="0">
              <a:solidFill>
                <a:schemeClr val="bg1"/>
              </a:solidFill>
            </a:endParaRPr>
          </a:p>
        </p:txBody>
      </p:sp>
      <p:sp>
        <p:nvSpPr>
          <p:cNvPr id="3" name="Content Placeholder 2"/>
          <p:cNvSpPr>
            <a:spLocks noGrp="1"/>
          </p:cNvSpPr>
          <p:nvPr>
            <p:ph idx="1"/>
          </p:nvPr>
        </p:nvSpPr>
        <p:spPr>
          <a:xfrm>
            <a:off x="838200" y="1690688"/>
            <a:ext cx="7105650" cy="4351338"/>
          </a:xfrm>
        </p:spPr>
        <p:txBody>
          <a:bodyPr>
            <a:normAutofit/>
          </a:bodyPr>
          <a:lstStyle/>
          <a:p>
            <a:pPr marL="285750" indent="-285750"/>
            <a:r>
              <a:rPr lang="en-US" sz="3200" dirty="0" smtClean="0">
                <a:solidFill>
                  <a:schemeClr val="bg1"/>
                </a:solidFill>
              </a:rPr>
              <a:t>Views </a:t>
            </a:r>
            <a:r>
              <a:rPr lang="en-US" sz="3200" dirty="0">
                <a:solidFill>
                  <a:schemeClr val="bg1"/>
                </a:solidFill>
              </a:rPr>
              <a:t>and opinions </a:t>
            </a:r>
            <a:r>
              <a:rPr lang="en-US" sz="3200" dirty="0" smtClean="0">
                <a:solidFill>
                  <a:schemeClr val="bg1"/>
                </a:solidFill>
              </a:rPr>
              <a:t>are my own and not those of any past or present employer.</a:t>
            </a:r>
            <a:endParaRPr lang="en-US" sz="3200" dirty="0">
              <a:solidFill>
                <a:schemeClr val="bg1"/>
              </a:solidFill>
            </a:endParaRPr>
          </a:p>
          <a:p>
            <a:pPr marL="285750" indent="-285750"/>
            <a:r>
              <a:rPr lang="en-US" sz="3200" dirty="0">
                <a:solidFill>
                  <a:schemeClr val="bg1"/>
                </a:solidFill>
              </a:rPr>
              <a:t>This presentation is solely for academic and educational </a:t>
            </a:r>
            <a:r>
              <a:rPr lang="en-US" sz="3200" dirty="0" smtClean="0">
                <a:solidFill>
                  <a:schemeClr val="bg1"/>
                </a:solidFill>
              </a:rPr>
              <a:t>purposes. Don’t be a dick.</a:t>
            </a:r>
          </a:p>
          <a:p>
            <a:pPr marL="285750" indent="-285750"/>
            <a:r>
              <a:rPr lang="en-US" sz="3200" dirty="0" smtClean="0">
                <a:solidFill>
                  <a:schemeClr val="bg1"/>
                </a:solidFill>
              </a:rPr>
              <a:t>All </a:t>
            </a:r>
            <a:r>
              <a:rPr lang="en-US" sz="3200" dirty="0">
                <a:solidFill>
                  <a:schemeClr val="bg1"/>
                </a:solidFill>
              </a:rPr>
              <a:t>Service Marks, Trade Marks, and Copyrights belong to their respective owners</a:t>
            </a:r>
            <a:r>
              <a:rPr lang="en-US" sz="3200" dirty="0" smtClean="0">
                <a:solidFill>
                  <a:schemeClr val="bg1"/>
                </a:solidFill>
              </a:rPr>
              <a:t>.</a:t>
            </a:r>
            <a:endParaRPr lang="en-US" sz="3200" dirty="0">
              <a:solidFill>
                <a:schemeClr val="bg1"/>
              </a:solidFill>
            </a:endParaRPr>
          </a:p>
          <a:p>
            <a:endParaRPr lang="en-US" sz="3200" dirty="0">
              <a:solidFill>
                <a:schemeClr val="bg1"/>
              </a:solidFill>
            </a:endParaRPr>
          </a:p>
        </p:txBody>
      </p:sp>
      <p:pic>
        <p:nvPicPr>
          <p:cNvPr id="4" name="Picture 2" descr="Joseph Ducreux - Thou canst not touch me I hath given disclaimer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80994" y="1558334"/>
            <a:ext cx="3529200" cy="46303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39427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t>Why listen to me?</a:t>
            </a:r>
            <a:endParaRPr lang="en-US" b="1" dirty="0"/>
          </a:p>
        </p:txBody>
      </p:sp>
      <p:sp>
        <p:nvSpPr>
          <p:cNvPr id="3" name="TextBox 2"/>
          <p:cNvSpPr txBox="1"/>
          <p:nvPr/>
        </p:nvSpPr>
        <p:spPr>
          <a:xfrm>
            <a:off x="885824" y="1524000"/>
            <a:ext cx="7058025" cy="3323987"/>
          </a:xfrm>
          <a:prstGeom prst="rect">
            <a:avLst/>
          </a:prstGeom>
          <a:noFill/>
        </p:spPr>
        <p:txBody>
          <a:bodyPr wrap="square" rtlCol="0">
            <a:spAutoFit/>
          </a:bodyPr>
          <a:lstStyle/>
          <a:p>
            <a:pPr marL="457200" indent="-457200">
              <a:spcAft>
                <a:spcPts val="1200"/>
              </a:spcAft>
              <a:buFont typeface="Arial" panose="020B0604020202020204" pitchFamily="34" charset="0"/>
              <a:buChar char="•"/>
            </a:pPr>
            <a:r>
              <a:rPr lang="en-US" sz="3600" b="1" dirty="0" smtClean="0"/>
              <a:t>Worked here almost 10 years</a:t>
            </a:r>
          </a:p>
          <a:p>
            <a:pPr marL="457200" indent="-457200">
              <a:spcAft>
                <a:spcPts val="1200"/>
              </a:spcAft>
              <a:buFont typeface="Arial" panose="020B0604020202020204" pitchFamily="34" charset="0"/>
              <a:buChar char="•"/>
            </a:pPr>
            <a:r>
              <a:rPr lang="en-US" sz="3600" b="1" dirty="0" smtClean="0"/>
              <a:t>Solutions architect here</a:t>
            </a:r>
          </a:p>
          <a:p>
            <a:pPr marL="457200" indent="-457200">
              <a:spcAft>
                <a:spcPts val="1200"/>
              </a:spcAft>
              <a:buFont typeface="Arial" panose="020B0604020202020204" pitchFamily="34" charset="0"/>
              <a:buChar char="•"/>
            </a:pPr>
            <a:r>
              <a:rPr lang="en-US" sz="3600" b="1" dirty="0" smtClean="0"/>
              <a:t>Four years at voice security company</a:t>
            </a:r>
            <a:r>
              <a:rPr lang="en-US" sz="3600" b="1" dirty="0"/>
              <a:t> </a:t>
            </a:r>
            <a:r>
              <a:rPr lang="en-US" sz="3600" b="1" dirty="0" smtClean="0"/>
              <a:t>acquired by Oracle</a:t>
            </a:r>
          </a:p>
          <a:p>
            <a:pPr marL="457200" indent="-457200">
              <a:spcAft>
                <a:spcPts val="1200"/>
              </a:spcAft>
              <a:buFont typeface="Arial" panose="020B0604020202020204" pitchFamily="34" charset="0"/>
              <a:buChar char="•"/>
            </a:pPr>
            <a:r>
              <a:rPr lang="en-US" sz="3600" b="1" dirty="0" smtClean="0"/>
              <a:t>Now solutions architect</a:t>
            </a:r>
          </a:p>
        </p:txBody>
      </p:sp>
      <p:pic>
        <p:nvPicPr>
          <p:cNvPr id="5" name="Picture 2" descr="http://www.gtscommunications.com/user/files/nortel_logo.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729266" y="1552575"/>
            <a:ext cx="2260598" cy="61407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www.famouslogos.org/wp-content/uploads/2013/04/avaya-log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29266" y="2339634"/>
            <a:ext cx="2312590" cy="66074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www.e-c-group.com/wp-content/uploads/2010/03/acme_packet_logo-300x106.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27474" y="3086099"/>
            <a:ext cx="2262390" cy="799378"/>
          </a:xfrm>
          <a:prstGeom prst="rect">
            <a:avLst/>
          </a:prstGeom>
          <a:noFill/>
          <a:extLst>
            <a:ext uri="{909E8E84-426E-40DD-AFC4-6F175D3DCCD1}">
              <a14:hiddenFill xmlns:a14="http://schemas.microsoft.com/office/drawing/2010/main">
                <a:solidFill>
                  <a:srgbClr val="FFFFFF"/>
                </a:solidFill>
              </a14:hiddenFill>
            </a:ext>
          </a:extLst>
        </p:spPr>
      </p:pic>
      <p:pic>
        <p:nvPicPr>
          <p:cNvPr id="1031" name="Picture 7"/>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729267" y="4270275"/>
            <a:ext cx="2312590" cy="47903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3551860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2">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FFFF00"/>
      </a:hlink>
      <a:folHlink>
        <a:srgbClr val="FFFF0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17204</TotalTime>
  <Words>3102</Words>
  <Application>Microsoft Office PowerPoint</Application>
  <PresentationFormat>Widescreen</PresentationFormat>
  <Paragraphs>432</Paragraphs>
  <Slides>49</Slides>
  <Notes>30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49</vt:i4>
      </vt:variant>
    </vt:vector>
  </HeadingPairs>
  <TitlesOfParts>
    <vt:vector size="58" baseType="lpstr">
      <vt:lpstr>Adobe Gothic Std B</vt:lpstr>
      <vt:lpstr>Aharoni</vt:lpstr>
      <vt:lpstr>Arial</vt:lpstr>
      <vt:lpstr>Calibri</vt:lpstr>
      <vt:lpstr>Calibri Light</vt:lpstr>
      <vt:lpstr>Chiller</vt:lpstr>
      <vt:lpstr>Courier New</vt:lpstr>
      <vt:lpstr>Wingdings</vt:lpstr>
      <vt:lpstr>Office Theme</vt:lpstr>
      <vt:lpstr>How To Make Money Fast Using  A  PBX</vt:lpstr>
      <vt:lpstr>PowerPoint Presentation</vt:lpstr>
      <vt:lpstr>PowerPoint Presentation</vt:lpstr>
      <vt:lpstr>PowerPoint Presentation</vt:lpstr>
      <vt:lpstr>PowerPoint Presentation</vt:lpstr>
      <vt:lpstr>PowerPoint Presentation</vt:lpstr>
      <vt:lpstr>PowerPoint Presentation</vt:lpstr>
      <vt:lpstr>Mandatory Disclaimers and Legalese</vt:lpstr>
      <vt:lpstr>Why listen to me?</vt:lpstr>
      <vt:lpstr>Yes, you CAN make money fast</vt:lpstr>
      <vt:lpstr>US LEOs take notice</vt:lpstr>
      <vt:lpstr>Here’s how the story goes…</vt:lpstr>
      <vt:lpstr>Cliffs Notes History lesson…</vt:lpstr>
      <vt:lpstr>PowerPoint Presentation</vt:lpstr>
      <vt:lpstr>PowerPoint Presentation</vt:lpstr>
      <vt:lpstr>The move to IP based PBX</vt:lpstr>
      <vt:lpstr>PowerPoint Presentation</vt:lpstr>
      <vt:lpstr>SIP is cleartext…</vt:lpstr>
      <vt:lpstr>Honeypots for data collection…</vt:lpstr>
      <vt:lpstr>So I set up a honeypot at a major University …</vt:lpstr>
      <vt:lpstr>SIP Method Types Seen</vt:lpstr>
      <vt:lpstr>SIP attack playbook</vt:lpstr>
      <vt:lpstr>A recent example…</vt:lpstr>
      <vt:lpstr>SIP Attack Tools</vt:lpstr>
      <vt:lpstr>Top 6 Source Countries (GeoIP - # incidents)</vt:lpstr>
      <vt:lpstr>PowerPoint Presentation</vt:lpstr>
      <vt:lpstr>Discovery with SIPVicious</vt:lpstr>
      <vt:lpstr>Enumeration with SIPVicious</vt:lpstr>
      <vt:lpstr>Credential cracking with SIPVicious</vt:lpstr>
      <vt:lpstr>Admin interface targets</vt:lpstr>
      <vt:lpstr>Old skool works too…</vt:lpstr>
      <vt:lpstr>Prevention</vt:lpstr>
      <vt:lpstr>PowerPoint Presentation</vt:lpstr>
      <vt:lpstr>Keys to successful fraud</vt:lpstr>
      <vt:lpstr>Timing</vt:lpstr>
      <vt:lpstr>Laws &amp; contracts</vt:lpstr>
      <vt:lpstr>Location</vt:lpstr>
      <vt:lpstr>Case Study: Meet Joe</vt:lpstr>
      <vt:lpstr>International Revenue Sharing Fraud</vt:lpstr>
      <vt:lpstr>International Revenue Sharing Fraud</vt:lpstr>
      <vt:lpstr>Wholesale Fraud / Toll Bypass</vt:lpstr>
      <vt:lpstr>Wholesale Fraud / Toll Bypass</vt:lpstr>
      <vt:lpstr>Wangiri &amp; SMS Spam</vt:lpstr>
      <vt:lpstr>Telephony DoS (TDoS) and Extortion</vt:lpstr>
      <vt:lpstr>Call generation – option 1</vt:lpstr>
      <vt:lpstr>Call generation – option 2 (2600 version)</vt:lpstr>
      <vt:lpstr>SIPp Scenario Example</vt:lpstr>
      <vt:lpstr>And that is how Joe gets rich quick</vt:lpstr>
      <vt:lpstr>https://github.com/unregistered436/Skytalks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Make Money Fast Using  A   PBX</dc:title>
  <dc:creator>Patrick</dc:creator>
  <cp:lastModifiedBy>Patrick</cp:lastModifiedBy>
  <cp:revision>218</cp:revision>
  <dcterms:created xsi:type="dcterms:W3CDTF">2014-02-01T02:15:50Z</dcterms:created>
  <dcterms:modified xsi:type="dcterms:W3CDTF">2014-08-09T20:41:12Z</dcterms:modified>
</cp:coreProperties>
</file>